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0" r:id="rId1"/>
  </p:sldMasterIdLst>
  <p:notesMasterIdLst>
    <p:notesMasterId r:id="rId36"/>
  </p:notesMasterIdLst>
  <p:sldIdLst>
    <p:sldId id="256" r:id="rId2"/>
    <p:sldId id="257" r:id="rId3"/>
    <p:sldId id="283" r:id="rId4"/>
    <p:sldId id="259" r:id="rId5"/>
    <p:sldId id="260" r:id="rId6"/>
    <p:sldId id="284" r:id="rId7"/>
    <p:sldId id="285" r:id="rId8"/>
    <p:sldId id="286" r:id="rId9"/>
    <p:sldId id="287" r:id="rId10"/>
    <p:sldId id="288" r:id="rId11"/>
    <p:sldId id="290" r:id="rId12"/>
    <p:sldId id="289" r:id="rId13"/>
    <p:sldId id="291" r:id="rId14"/>
    <p:sldId id="293" r:id="rId15"/>
    <p:sldId id="292" r:id="rId16"/>
    <p:sldId id="294" r:id="rId17"/>
    <p:sldId id="295" r:id="rId18"/>
    <p:sldId id="296" r:id="rId19"/>
    <p:sldId id="297" r:id="rId20"/>
    <p:sldId id="298" r:id="rId21"/>
    <p:sldId id="299" r:id="rId22"/>
    <p:sldId id="300" r:id="rId23"/>
    <p:sldId id="301" r:id="rId24"/>
    <p:sldId id="302" r:id="rId25"/>
    <p:sldId id="303" r:id="rId26"/>
    <p:sldId id="304" r:id="rId27"/>
    <p:sldId id="305" r:id="rId28"/>
    <p:sldId id="306" r:id="rId29"/>
    <p:sldId id="307" r:id="rId30"/>
    <p:sldId id="308" r:id="rId31"/>
    <p:sldId id="309" r:id="rId32"/>
    <p:sldId id="310" r:id="rId33"/>
    <p:sldId id="311" r:id="rId34"/>
    <p:sldId id="312" r:id="rId3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89AB4E3-963E-4B37-AD4E-72A39B85DEFC}">
  <a:tblStyle styleId="{C89AB4E3-963E-4B37-AD4E-72A39B85DEFC}"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72" autoAdjust="0"/>
    <p:restoredTop sz="86477" autoAdjust="0"/>
  </p:normalViewPr>
  <p:slideViewPr>
    <p:cSldViewPr snapToGrid="0">
      <p:cViewPr varScale="1">
        <p:scale>
          <a:sx n="98" d="100"/>
          <a:sy n="98" d="100"/>
        </p:scale>
        <p:origin x="642" y="84"/>
      </p:cViewPr>
      <p:guideLst>
        <p:guide orient="horz" pos="1620"/>
        <p:guide pos="2880"/>
      </p:guideLst>
    </p:cSldViewPr>
  </p:slideViewPr>
  <p:outlineViewPr>
    <p:cViewPr>
      <p:scale>
        <a:sx n="33" d="100"/>
        <a:sy n="33" d="100"/>
      </p:scale>
      <p:origin x="0" y="858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263122670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3"/>
        <p:cNvGrpSpPr/>
        <p:nvPr/>
      </p:nvGrpSpPr>
      <p:grpSpPr>
        <a:xfrm>
          <a:off x="0" y="0"/>
          <a:ext cx="0" cy="0"/>
          <a:chOff x="0" y="0"/>
          <a:chExt cx="0" cy="0"/>
        </a:xfrm>
      </p:grpSpPr>
      <p:sp>
        <p:nvSpPr>
          <p:cNvPr id="624" name="Shape 6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25" name="Shape 62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727146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8"/>
        <p:cNvGrpSpPr/>
        <p:nvPr/>
      </p:nvGrpSpPr>
      <p:grpSpPr>
        <a:xfrm>
          <a:off x="0" y="0"/>
          <a:ext cx="0" cy="0"/>
          <a:chOff x="0" y="0"/>
          <a:chExt cx="0" cy="0"/>
        </a:xfrm>
      </p:grpSpPr>
      <p:sp>
        <p:nvSpPr>
          <p:cNvPr id="629" name="Shape 6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0" name="Shape 63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25834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5"/>
        <p:cNvGrpSpPr/>
        <p:nvPr/>
      </p:nvGrpSpPr>
      <p:grpSpPr>
        <a:xfrm>
          <a:off x="0" y="0"/>
          <a:ext cx="0" cy="0"/>
          <a:chOff x="0" y="0"/>
          <a:chExt cx="0" cy="0"/>
        </a:xfrm>
      </p:grpSpPr>
      <p:sp>
        <p:nvSpPr>
          <p:cNvPr id="646" name="Shape 64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7" name="Shape 64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4233644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1"/>
        <p:cNvGrpSpPr/>
        <p:nvPr/>
      </p:nvGrpSpPr>
      <p:grpSpPr>
        <a:xfrm>
          <a:off x="0" y="0"/>
          <a:ext cx="0" cy="0"/>
          <a:chOff x="0" y="0"/>
          <a:chExt cx="0" cy="0"/>
        </a:xfrm>
      </p:grpSpPr>
      <p:sp>
        <p:nvSpPr>
          <p:cNvPr id="652" name="Shape 6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53" name="Shape 65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94525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rgbClr val="F64646"/>
        </a:solidFill>
        <a:effectLst/>
      </p:bgPr>
    </p:bg>
    <p:spTree>
      <p:nvGrpSpPr>
        <p:cNvPr id="1" name="Shape 9"/>
        <p:cNvGrpSpPr/>
        <p:nvPr/>
      </p:nvGrpSpPr>
      <p:grpSpPr>
        <a:xfrm>
          <a:off x="0" y="0"/>
          <a:ext cx="0" cy="0"/>
          <a:chOff x="0" y="0"/>
          <a:chExt cx="0" cy="0"/>
        </a:xfrm>
      </p:grpSpPr>
      <p:grpSp>
        <p:nvGrpSpPr>
          <p:cNvPr id="10" name="Shape 10"/>
          <p:cNvGrpSpPr/>
          <p:nvPr/>
        </p:nvGrpSpPr>
        <p:grpSpPr>
          <a:xfrm>
            <a:off x="-6" y="-11"/>
            <a:ext cx="2429759" cy="1609289"/>
            <a:chOff x="608719" y="-11"/>
            <a:chExt cx="2429759" cy="1609289"/>
          </a:xfrm>
        </p:grpSpPr>
        <p:sp>
          <p:nvSpPr>
            <p:cNvPr id="11" name="Shape 11"/>
            <p:cNvSpPr/>
            <p:nvPr/>
          </p:nvSpPr>
          <p:spPr>
            <a:xfrm>
              <a:off x="608719" y="322534"/>
              <a:ext cx="606220" cy="643388"/>
            </a:xfrm>
            <a:custGeom>
              <a:avLst/>
              <a:gdLst/>
              <a:ahLst/>
              <a:cxnLst/>
              <a:rect l="0" t="0" r="0" b="0"/>
              <a:pathLst>
                <a:path w="20372" h="20037" extrusionOk="0">
                  <a:moveTo>
                    <a:pt x="1" y="1"/>
                  </a:moveTo>
                  <a:lnTo>
                    <a:pt x="1" y="20037"/>
                  </a:lnTo>
                  <a:lnTo>
                    <a:pt x="20372" y="9991"/>
                  </a:lnTo>
                  <a:lnTo>
                    <a:pt x="1" y="1"/>
                  </a:lnTo>
                  <a:close/>
                </a:path>
              </a:pathLst>
            </a:custGeom>
            <a:solidFill>
              <a:srgbClr val="FFFFFF">
                <a:alpha val="5154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 name="Shape 12"/>
            <p:cNvSpPr/>
            <p:nvPr/>
          </p:nvSpPr>
          <p:spPr>
            <a:xfrm>
              <a:off x="608719" y="965890"/>
              <a:ext cx="606220" cy="643388"/>
            </a:xfrm>
            <a:custGeom>
              <a:avLst/>
              <a:gdLst/>
              <a:ahLst/>
              <a:cxnLst/>
              <a:rect l="0" t="0" r="0" b="0"/>
              <a:pathLst>
                <a:path w="20372" h="20037" extrusionOk="0">
                  <a:moveTo>
                    <a:pt x="1" y="1"/>
                  </a:moveTo>
                  <a:lnTo>
                    <a:pt x="1" y="20037"/>
                  </a:lnTo>
                  <a:lnTo>
                    <a:pt x="20372" y="9991"/>
                  </a:lnTo>
                  <a:lnTo>
                    <a:pt x="1" y="1"/>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Shape 13"/>
            <p:cNvSpPr/>
            <p:nvPr/>
          </p:nvSpPr>
          <p:spPr>
            <a:xfrm>
              <a:off x="1822766" y="322534"/>
              <a:ext cx="607856" cy="643388"/>
            </a:xfrm>
            <a:custGeom>
              <a:avLst/>
              <a:gdLst/>
              <a:ahLst/>
              <a:cxnLst/>
              <a:rect l="0" t="0" r="0" b="0"/>
              <a:pathLst>
                <a:path w="20427" h="20037" extrusionOk="0">
                  <a:moveTo>
                    <a:pt x="0" y="1"/>
                  </a:moveTo>
                  <a:lnTo>
                    <a:pt x="0" y="20037"/>
                  </a:lnTo>
                  <a:lnTo>
                    <a:pt x="20427" y="9991"/>
                  </a:lnTo>
                  <a:lnTo>
                    <a:pt x="0" y="1"/>
                  </a:lnTo>
                  <a:close/>
                </a:path>
              </a:pathLst>
            </a:custGeom>
            <a:solidFill>
              <a:srgbClr val="FFA4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 name="Shape 14"/>
            <p:cNvSpPr/>
            <p:nvPr/>
          </p:nvSpPr>
          <p:spPr>
            <a:xfrm>
              <a:off x="1822766" y="965890"/>
              <a:ext cx="607856" cy="643388"/>
            </a:xfrm>
            <a:custGeom>
              <a:avLst/>
              <a:gdLst/>
              <a:ahLst/>
              <a:cxnLst/>
              <a:rect l="0" t="0" r="0" b="0"/>
              <a:pathLst>
                <a:path w="20427" h="20037" extrusionOk="0">
                  <a:moveTo>
                    <a:pt x="0" y="1"/>
                  </a:moveTo>
                  <a:lnTo>
                    <a:pt x="0" y="20037"/>
                  </a:lnTo>
                  <a:lnTo>
                    <a:pt x="20427" y="9991"/>
                  </a:lnTo>
                  <a:lnTo>
                    <a:pt x="0" y="1"/>
                  </a:lnTo>
                  <a:close/>
                </a:path>
              </a:pathLst>
            </a:custGeom>
            <a:noFill/>
            <a:ln w="9525" cap="flat" cmpd="sng">
              <a:solidFill>
                <a:srgbClr val="EA9999"/>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15"/>
            <p:cNvSpPr/>
            <p:nvPr/>
          </p:nvSpPr>
          <p:spPr>
            <a:xfrm>
              <a:off x="1214909" y="-11"/>
              <a:ext cx="607886" cy="643356"/>
            </a:xfrm>
            <a:custGeom>
              <a:avLst/>
              <a:gdLst/>
              <a:ahLst/>
              <a:cxnLst/>
              <a:rect l="0" t="0" r="0" b="0"/>
              <a:pathLst>
                <a:path w="20428" h="20036" extrusionOk="0">
                  <a:moveTo>
                    <a:pt x="1" y="0"/>
                  </a:moveTo>
                  <a:lnTo>
                    <a:pt x="1" y="20036"/>
                  </a:lnTo>
                  <a:lnTo>
                    <a:pt x="20427" y="10046"/>
                  </a:lnTo>
                  <a:lnTo>
                    <a:pt x="1" y="0"/>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16"/>
            <p:cNvSpPr/>
            <p:nvPr/>
          </p:nvSpPr>
          <p:spPr>
            <a:xfrm>
              <a:off x="1822766" y="-11"/>
              <a:ext cx="607856" cy="322577"/>
            </a:xfrm>
            <a:custGeom>
              <a:avLst/>
              <a:gdLst/>
              <a:ahLst/>
              <a:cxnLst/>
              <a:rect l="0" t="0" r="0" b="0"/>
              <a:pathLst>
                <a:path w="20427" h="10046" extrusionOk="0">
                  <a:moveTo>
                    <a:pt x="0" y="0"/>
                  </a:moveTo>
                  <a:lnTo>
                    <a:pt x="0" y="10046"/>
                  </a:lnTo>
                  <a:lnTo>
                    <a:pt x="20427" y="0"/>
                  </a:lnTo>
                  <a:close/>
                </a:path>
              </a:pathLst>
            </a:custGeom>
            <a:solidFill>
              <a:srgbClr val="FFA4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17"/>
            <p:cNvSpPr/>
            <p:nvPr/>
          </p:nvSpPr>
          <p:spPr>
            <a:xfrm>
              <a:off x="608719" y="643313"/>
              <a:ext cx="606220" cy="643388"/>
            </a:xfrm>
            <a:custGeom>
              <a:avLst/>
              <a:gdLst/>
              <a:ahLst/>
              <a:cxnLst/>
              <a:rect l="0" t="0" r="0" b="0"/>
              <a:pathLst>
                <a:path w="20372" h="20037" extrusionOk="0">
                  <a:moveTo>
                    <a:pt x="20372" y="1"/>
                  </a:moveTo>
                  <a:lnTo>
                    <a:pt x="1" y="10047"/>
                  </a:lnTo>
                  <a:lnTo>
                    <a:pt x="20372" y="20037"/>
                  </a:lnTo>
                  <a:lnTo>
                    <a:pt x="20372" y="1"/>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 name="Shape 18"/>
            <p:cNvSpPr/>
            <p:nvPr/>
          </p:nvSpPr>
          <p:spPr>
            <a:xfrm>
              <a:off x="1214909" y="322534"/>
              <a:ext cx="607886" cy="643388"/>
            </a:xfrm>
            <a:custGeom>
              <a:avLst/>
              <a:gdLst/>
              <a:ahLst/>
              <a:cxnLst/>
              <a:rect l="0" t="0" r="0" b="0"/>
              <a:pathLst>
                <a:path w="20428" h="20037" extrusionOk="0">
                  <a:moveTo>
                    <a:pt x="20427" y="1"/>
                  </a:moveTo>
                  <a:lnTo>
                    <a:pt x="1" y="9991"/>
                  </a:lnTo>
                  <a:lnTo>
                    <a:pt x="20427" y="20037"/>
                  </a:lnTo>
                  <a:lnTo>
                    <a:pt x="20427" y="1"/>
                  </a:lnTo>
                  <a:close/>
                </a:path>
              </a:pathLst>
            </a:custGeom>
            <a:solidFill>
              <a:srgbClr val="FFFFFF">
                <a:alpha val="2308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 name="Shape 19"/>
            <p:cNvSpPr/>
            <p:nvPr/>
          </p:nvSpPr>
          <p:spPr>
            <a:xfrm>
              <a:off x="1214909" y="965890"/>
              <a:ext cx="607886" cy="643388"/>
            </a:xfrm>
            <a:custGeom>
              <a:avLst/>
              <a:gdLst/>
              <a:ahLst/>
              <a:cxnLst/>
              <a:rect l="0" t="0" r="0" b="0"/>
              <a:pathLst>
                <a:path w="20428" h="20037" extrusionOk="0">
                  <a:moveTo>
                    <a:pt x="20427" y="1"/>
                  </a:moveTo>
                  <a:lnTo>
                    <a:pt x="1" y="9991"/>
                  </a:lnTo>
                  <a:lnTo>
                    <a:pt x="20427" y="20037"/>
                  </a:lnTo>
                  <a:lnTo>
                    <a:pt x="20427" y="1"/>
                  </a:lnTo>
                  <a:close/>
                </a:path>
              </a:pathLst>
            </a:custGeom>
            <a:solidFill>
              <a:srgbClr val="FFC8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 name="Shape 20"/>
            <p:cNvSpPr/>
            <p:nvPr/>
          </p:nvSpPr>
          <p:spPr>
            <a:xfrm>
              <a:off x="2430592" y="322534"/>
              <a:ext cx="607886" cy="643388"/>
            </a:xfrm>
            <a:custGeom>
              <a:avLst/>
              <a:gdLst/>
              <a:ahLst/>
              <a:cxnLst/>
              <a:rect l="0" t="0" r="0" b="0"/>
              <a:pathLst>
                <a:path w="20428" h="20037" extrusionOk="0">
                  <a:moveTo>
                    <a:pt x="20427" y="1"/>
                  </a:moveTo>
                  <a:lnTo>
                    <a:pt x="1" y="9991"/>
                  </a:lnTo>
                  <a:lnTo>
                    <a:pt x="20427" y="20037"/>
                  </a:lnTo>
                  <a:lnTo>
                    <a:pt x="20427" y="1"/>
                  </a:lnTo>
                  <a:close/>
                </a:path>
              </a:pathLst>
            </a:custGeom>
            <a:noFill/>
            <a:ln w="9525" cap="flat" cmpd="sng">
              <a:solidFill>
                <a:srgbClr val="EA9999"/>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 name="Shape 21"/>
            <p:cNvSpPr/>
            <p:nvPr/>
          </p:nvSpPr>
          <p:spPr>
            <a:xfrm>
              <a:off x="608719" y="-11"/>
              <a:ext cx="606220" cy="643356"/>
            </a:xfrm>
            <a:custGeom>
              <a:avLst/>
              <a:gdLst/>
              <a:ahLst/>
              <a:cxnLst/>
              <a:rect l="0" t="0" r="0" b="0"/>
              <a:pathLst>
                <a:path w="20372" h="20036" extrusionOk="0">
                  <a:moveTo>
                    <a:pt x="20372" y="0"/>
                  </a:moveTo>
                  <a:lnTo>
                    <a:pt x="1" y="10046"/>
                  </a:lnTo>
                  <a:lnTo>
                    <a:pt x="20372" y="20036"/>
                  </a:lnTo>
                  <a:lnTo>
                    <a:pt x="20372" y="0"/>
                  </a:lnTo>
                  <a:close/>
                </a:path>
              </a:pathLst>
            </a:custGeom>
            <a:solidFill>
              <a:srgbClr val="E8062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2" name="Shape 22"/>
            <p:cNvSpPr/>
            <p:nvPr/>
          </p:nvSpPr>
          <p:spPr>
            <a:xfrm>
              <a:off x="1214909" y="-11"/>
              <a:ext cx="607886" cy="322577"/>
            </a:xfrm>
            <a:custGeom>
              <a:avLst/>
              <a:gdLst/>
              <a:ahLst/>
              <a:cxnLst/>
              <a:rect l="0" t="0" r="0" b="0"/>
              <a:pathLst>
                <a:path w="20428" h="10046" extrusionOk="0">
                  <a:moveTo>
                    <a:pt x="1" y="0"/>
                  </a:moveTo>
                  <a:lnTo>
                    <a:pt x="20427" y="10046"/>
                  </a:lnTo>
                  <a:lnTo>
                    <a:pt x="20427" y="0"/>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23" name="Shape 23"/>
          <p:cNvSpPr txBox="1">
            <a:spLocks noGrp="1"/>
          </p:cNvSpPr>
          <p:nvPr>
            <p:ph type="ctrTitle"/>
          </p:nvPr>
        </p:nvSpPr>
        <p:spPr>
          <a:xfrm>
            <a:off x="685800" y="1991825"/>
            <a:ext cx="5265000" cy="1159800"/>
          </a:xfrm>
          <a:prstGeom prst="rect">
            <a:avLst/>
          </a:prstGeom>
        </p:spPr>
        <p:txBody>
          <a:bodyPr spcFirstLastPara="1" wrap="square" lIns="91425" tIns="91425" rIns="91425" bIns="91425" anchor="ctr" anchorCtr="0"/>
          <a:lstStyle>
            <a:lvl1pPr lvl="0">
              <a:spcBef>
                <a:spcPts val="0"/>
              </a:spcBef>
              <a:spcAft>
                <a:spcPts val="0"/>
              </a:spcAft>
              <a:buClr>
                <a:srgbClr val="FFFFFF"/>
              </a:buClr>
              <a:buSzPts val="4000"/>
              <a:buNone/>
              <a:defRPr sz="4000">
                <a:solidFill>
                  <a:srgbClr val="FFFFFF"/>
                </a:solidFill>
              </a:defRPr>
            </a:lvl1pPr>
            <a:lvl2pPr lvl="1">
              <a:spcBef>
                <a:spcPts val="0"/>
              </a:spcBef>
              <a:spcAft>
                <a:spcPts val="0"/>
              </a:spcAft>
              <a:buClr>
                <a:srgbClr val="FFFFFF"/>
              </a:buClr>
              <a:buSzPts val="4000"/>
              <a:buNone/>
              <a:defRPr sz="4000">
                <a:solidFill>
                  <a:srgbClr val="FFFFFF"/>
                </a:solidFill>
              </a:defRPr>
            </a:lvl2pPr>
            <a:lvl3pPr lvl="2">
              <a:spcBef>
                <a:spcPts val="0"/>
              </a:spcBef>
              <a:spcAft>
                <a:spcPts val="0"/>
              </a:spcAft>
              <a:buClr>
                <a:srgbClr val="FFFFFF"/>
              </a:buClr>
              <a:buSzPts val="4000"/>
              <a:buNone/>
              <a:defRPr sz="4000">
                <a:solidFill>
                  <a:srgbClr val="FFFFFF"/>
                </a:solidFill>
              </a:defRPr>
            </a:lvl3pPr>
            <a:lvl4pPr lvl="3">
              <a:spcBef>
                <a:spcPts val="0"/>
              </a:spcBef>
              <a:spcAft>
                <a:spcPts val="0"/>
              </a:spcAft>
              <a:buClr>
                <a:srgbClr val="FFFFFF"/>
              </a:buClr>
              <a:buSzPts val="4000"/>
              <a:buNone/>
              <a:defRPr sz="4000">
                <a:solidFill>
                  <a:srgbClr val="FFFFFF"/>
                </a:solidFill>
              </a:defRPr>
            </a:lvl4pPr>
            <a:lvl5pPr lvl="4">
              <a:spcBef>
                <a:spcPts val="0"/>
              </a:spcBef>
              <a:spcAft>
                <a:spcPts val="0"/>
              </a:spcAft>
              <a:buClr>
                <a:srgbClr val="FFFFFF"/>
              </a:buClr>
              <a:buSzPts val="4000"/>
              <a:buNone/>
              <a:defRPr sz="4000">
                <a:solidFill>
                  <a:srgbClr val="FFFFFF"/>
                </a:solidFill>
              </a:defRPr>
            </a:lvl5pPr>
            <a:lvl6pPr lvl="5">
              <a:spcBef>
                <a:spcPts val="0"/>
              </a:spcBef>
              <a:spcAft>
                <a:spcPts val="0"/>
              </a:spcAft>
              <a:buClr>
                <a:srgbClr val="FFFFFF"/>
              </a:buClr>
              <a:buSzPts val="4000"/>
              <a:buNone/>
              <a:defRPr sz="4000">
                <a:solidFill>
                  <a:srgbClr val="FFFFFF"/>
                </a:solidFill>
              </a:defRPr>
            </a:lvl6pPr>
            <a:lvl7pPr lvl="6">
              <a:spcBef>
                <a:spcPts val="0"/>
              </a:spcBef>
              <a:spcAft>
                <a:spcPts val="0"/>
              </a:spcAft>
              <a:buClr>
                <a:srgbClr val="FFFFFF"/>
              </a:buClr>
              <a:buSzPts val="4000"/>
              <a:buNone/>
              <a:defRPr sz="4000">
                <a:solidFill>
                  <a:srgbClr val="FFFFFF"/>
                </a:solidFill>
              </a:defRPr>
            </a:lvl7pPr>
            <a:lvl8pPr lvl="7">
              <a:spcBef>
                <a:spcPts val="0"/>
              </a:spcBef>
              <a:spcAft>
                <a:spcPts val="0"/>
              </a:spcAft>
              <a:buClr>
                <a:srgbClr val="FFFFFF"/>
              </a:buClr>
              <a:buSzPts val="4000"/>
              <a:buNone/>
              <a:defRPr sz="4000">
                <a:solidFill>
                  <a:srgbClr val="FFFFFF"/>
                </a:solidFill>
              </a:defRPr>
            </a:lvl8pPr>
            <a:lvl9pPr lvl="8">
              <a:spcBef>
                <a:spcPts val="0"/>
              </a:spcBef>
              <a:spcAft>
                <a:spcPts val="0"/>
              </a:spcAft>
              <a:buClr>
                <a:srgbClr val="FFFFFF"/>
              </a:buClr>
              <a:buSzPts val="4000"/>
              <a:buNone/>
              <a:defRPr sz="4000">
                <a:solidFill>
                  <a:srgbClr val="FFFFFF"/>
                </a:solidFill>
              </a:defRPr>
            </a:lvl9pPr>
          </a:lstStyle>
          <a:p>
            <a:endParaRPr/>
          </a:p>
        </p:txBody>
      </p:sp>
      <p:grpSp>
        <p:nvGrpSpPr>
          <p:cNvPr id="24" name="Shape 24"/>
          <p:cNvGrpSpPr/>
          <p:nvPr/>
        </p:nvGrpSpPr>
        <p:grpSpPr>
          <a:xfrm>
            <a:off x="4894945" y="-11"/>
            <a:ext cx="4252453" cy="5146816"/>
            <a:chOff x="4894945" y="-11"/>
            <a:chExt cx="4252453" cy="5146816"/>
          </a:xfrm>
        </p:grpSpPr>
        <p:sp>
          <p:nvSpPr>
            <p:cNvPr id="25" name="Shape 25"/>
            <p:cNvSpPr/>
            <p:nvPr/>
          </p:nvSpPr>
          <p:spPr>
            <a:xfrm>
              <a:off x="6108962" y="4182670"/>
              <a:ext cx="607886" cy="643356"/>
            </a:xfrm>
            <a:custGeom>
              <a:avLst/>
              <a:gdLst/>
              <a:ahLst/>
              <a:cxnLst/>
              <a:rect l="0" t="0" r="0" b="0"/>
              <a:pathLst>
                <a:path w="20428" h="20036" extrusionOk="0">
                  <a:moveTo>
                    <a:pt x="1" y="0"/>
                  </a:moveTo>
                  <a:lnTo>
                    <a:pt x="1" y="20036"/>
                  </a:lnTo>
                  <a:lnTo>
                    <a:pt x="20427" y="9990"/>
                  </a:lnTo>
                  <a:lnTo>
                    <a:pt x="1" y="0"/>
                  </a:lnTo>
                  <a:close/>
                </a:path>
              </a:pathLst>
            </a:custGeom>
            <a:solidFill>
              <a:srgbClr val="FFA4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6" name="Shape 26"/>
            <p:cNvSpPr/>
            <p:nvPr/>
          </p:nvSpPr>
          <p:spPr>
            <a:xfrm>
              <a:off x="6716818" y="3860093"/>
              <a:ext cx="607856" cy="643388"/>
            </a:xfrm>
            <a:custGeom>
              <a:avLst/>
              <a:gdLst/>
              <a:ahLst/>
              <a:cxnLst/>
              <a:rect l="0" t="0" r="0" b="0"/>
              <a:pathLst>
                <a:path w="20427" h="20037" extrusionOk="0">
                  <a:moveTo>
                    <a:pt x="0" y="0"/>
                  </a:moveTo>
                  <a:lnTo>
                    <a:pt x="0" y="20036"/>
                  </a:lnTo>
                  <a:lnTo>
                    <a:pt x="20427" y="10046"/>
                  </a:lnTo>
                  <a:lnTo>
                    <a:pt x="0" y="0"/>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7" name="Shape 27"/>
            <p:cNvSpPr/>
            <p:nvPr/>
          </p:nvSpPr>
          <p:spPr>
            <a:xfrm>
              <a:off x="7324645" y="3539314"/>
              <a:ext cx="607886" cy="643388"/>
            </a:xfrm>
            <a:custGeom>
              <a:avLst/>
              <a:gdLst/>
              <a:ahLst/>
              <a:cxnLst/>
              <a:rect l="0" t="0" r="0" b="0"/>
              <a:pathLst>
                <a:path w="20428" h="20037" extrusionOk="0">
                  <a:moveTo>
                    <a:pt x="1" y="0"/>
                  </a:moveTo>
                  <a:lnTo>
                    <a:pt x="1" y="20036"/>
                  </a:lnTo>
                  <a:lnTo>
                    <a:pt x="20427" y="9990"/>
                  </a:lnTo>
                  <a:lnTo>
                    <a:pt x="1" y="0"/>
                  </a:lnTo>
                  <a:close/>
                </a:path>
              </a:pathLst>
            </a:custGeom>
            <a:solidFill>
              <a:srgbClr val="FFFFFF">
                <a:alpha val="5154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 name="Shape 28"/>
            <p:cNvSpPr/>
            <p:nvPr/>
          </p:nvSpPr>
          <p:spPr>
            <a:xfrm>
              <a:off x="7324645" y="4182670"/>
              <a:ext cx="607886" cy="643356"/>
            </a:xfrm>
            <a:custGeom>
              <a:avLst/>
              <a:gdLst/>
              <a:ahLst/>
              <a:cxnLst/>
              <a:rect l="0" t="0" r="0" b="0"/>
              <a:pathLst>
                <a:path w="20428" h="20036" extrusionOk="0">
                  <a:moveTo>
                    <a:pt x="1" y="0"/>
                  </a:moveTo>
                  <a:lnTo>
                    <a:pt x="1" y="20036"/>
                  </a:lnTo>
                  <a:lnTo>
                    <a:pt x="20427" y="9990"/>
                  </a:lnTo>
                  <a:lnTo>
                    <a:pt x="1" y="0"/>
                  </a:lnTo>
                  <a:close/>
                </a:path>
              </a:pathLst>
            </a:custGeom>
            <a:noFill/>
            <a:ln w="9525" cap="flat" cmpd="sng">
              <a:solidFill>
                <a:srgbClr val="EA9999"/>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 name="Shape 29"/>
            <p:cNvSpPr/>
            <p:nvPr/>
          </p:nvSpPr>
          <p:spPr>
            <a:xfrm>
              <a:off x="7932502" y="643313"/>
              <a:ext cx="606220" cy="643388"/>
            </a:xfrm>
            <a:custGeom>
              <a:avLst/>
              <a:gdLst/>
              <a:ahLst/>
              <a:cxnLst/>
              <a:rect l="0" t="0" r="0" b="0"/>
              <a:pathLst>
                <a:path w="20372" h="20037" extrusionOk="0">
                  <a:moveTo>
                    <a:pt x="0" y="1"/>
                  </a:moveTo>
                  <a:lnTo>
                    <a:pt x="0" y="20037"/>
                  </a:lnTo>
                  <a:lnTo>
                    <a:pt x="20371" y="10047"/>
                  </a:lnTo>
                  <a:lnTo>
                    <a:pt x="0" y="1"/>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 name="Shape 30"/>
            <p:cNvSpPr/>
            <p:nvPr/>
          </p:nvSpPr>
          <p:spPr>
            <a:xfrm>
              <a:off x="8538692" y="322534"/>
              <a:ext cx="607856" cy="643388"/>
            </a:xfrm>
            <a:custGeom>
              <a:avLst/>
              <a:gdLst/>
              <a:ahLst/>
              <a:cxnLst/>
              <a:rect l="0" t="0" r="0" b="0"/>
              <a:pathLst>
                <a:path w="20427" h="20037" extrusionOk="0">
                  <a:moveTo>
                    <a:pt x="0" y="1"/>
                  </a:moveTo>
                  <a:lnTo>
                    <a:pt x="0" y="20037"/>
                  </a:lnTo>
                  <a:lnTo>
                    <a:pt x="20427" y="9991"/>
                  </a:lnTo>
                  <a:lnTo>
                    <a:pt x="0" y="1"/>
                  </a:lnTo>
                  <a:close/>
                </a:path>
              </a:pathLst>
            </a:custGeom>
            <a:noFill/>
            <a:ln w="9525" cap="flat" cmpd="sng">
              <a:solidFill>
                <a:srgbClr val="EA9999"/>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 name="Shape 31"/>
            <p:cNvSpPr/>
            <p:nvPr/>
          </p:nvSpPr>
          <p:spPr>
            <a:xfrm>
              <a:off x="7932502" y="1286669"/>
              <a:ext cx="606220" cy="643388"/>
            </a:xfrm>
            <a:custGeom>
              <a:avLst/>
              <a:gdLst/>
              <a:ahLst/>
              <a:cxnLst/>
              <a:rect l="0" t="0" r="0" b="0"/>
              <a:pathLst>
                <a:path w="20372" h="20037" extrusionOk="0">
                  <a:moveTo>
                    <a:pt x="0" y="1"/>
                  </a:moveTo>
                  <a:lnTo>
                    <a:pt x="0" y="20037"/>
                  </a:lnTo>
                  <a:lnTo>
                    <a:pt x="20371" y="10047"/>
                  </a:lnTo>
                  <a:lnTo>
                    <a:pt x="0" y="1"/>
                  </a:lnTo>
                  <a:close/>
                </a:path>
              </a:pathLst>
            </a:custGeom>
            <a:solidFill>
              <a:srgbClr val="FFC8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 name="Shape 32"/>
            <p:cNvSpPr/>
            <p:nvPr/>
          </p:nvSpPr>
          <p:spPr>
            <a:xfrm>
              <a:off x="7932502" y="3216737"/>
              <a:ext cx="606220" cy="643388"/>
            </a:xfrm>
            <a:custGeom>
              <a:avLst/>
              <a:gdLst/>
              <a:ahLst/>
              <a:cxnLst/>
              <a:rect l="0" t="0" r="0" b="0"/>
              <a:pathLst>
                <a:path w="20372" h="20037" extrusionOk="0">
                  <a:moveTo>
                    <a:pt x="0" y="0"/>
                  </a:moveTo>
                  <a:lnTo>
                    <a:pt x="0" y="20036"/>
                  </a:lnTo>
                  <a:lnTo>
                    <a:pt x="20371" y="10046"/>
                  </a:lnTo>
                  <a:lnTo>
                    <a:pt x="0" y="0"/>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 name="Shape 33"/>
            <p:cNvSpPr/>
            <p:nvPr/>
          </p:nvSpPr>
          <p:spPr>
            <a:xfrm>
              <a:off x="8538692" y="3539314"/>
              <a:ext cx="607856" cy="643388"/>
            </a:xfrm>
            <a:custGeom>
              <a:avLst/>
              <a:gdLst/>
              <a:ahLst/>
              <a:cxnLst/>
              <a:rect l="0" t="0" r="0" b="0"/>
              <a:pathLst>
                <a:path w="20427" h="20037" extrusionOk="0">
                  <a:moveTo>
                    <a:pt x="0" y="0"/>
                  </a:moveTo>
                  <a:lnTo>
                    <a:pt x="0" y="20036"/>
                  </a:lnTo>
                  <a:lnTo>
                    <a:pt x="20427" y="9990"/>
                  </a:lnTo>
                  <a:lnTo>
                    <a:pt x="0" y="0"/>
                  </a:lnTo>
                  <a:close/>
                </a:path>
              </a:pathLst>
            </a:custGeom>
            <a:solidFill>
              <a:srgbClr val="E8062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 name="Shape 34"/>
            <p:cNvSpPr/>
            <p:nvPr/>
          </p:nvSpPr>
          <p:spPr>
            <a:xfrm>
              <a:off x="6108962" y="-11"/>
              <a:ext cx="607886" cy="322577"/>
            </a:xfrm>
            <a:custGeom>
              <a:avLst/>
              <a:gdLst/>
              <a:ahLst/>
              <a:cxnLst/>
              <a:rect l="0" t="0" r="0" b="0"/>
              <a:pathLst>
                <a:path w="20428" h="10046" extrusionOk="0">
                  <a:moveTo>
                    <a:pt x="1" y="0"/>
                  </a:moveTo>
                  <a:lnTo>
                    <a:pt x="1" y="10046"/>
                  </a:lnTo>
                  <a:lnTo>
                    <a:pt x="20427" y="0"/>
                  </a:lnTo>
                  <a:close/>
                </a:path>
              </a:pathLst>
            </a:custGeom>
            <a:noFill/>
            <a:ln w="9525" cap="flat" cmpd="sng">
              <a:solidFill>
                <a:srgbClr val="EA9999"/>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 name="Shape 35"/>
            <p:cNvSpPr/>
            <p:nvPr/>
          </p:nvSpPr>
          <p:spPr>
            <a:xfrm>
              <a:off x="6716818" y="-11"/>
              <a:ext cx="607856" cy="643356"/>
            </a:xfrm>
            <a:custGeom>
              <a:avLst/>
              <a:gdLst/>
              <a:ahLst/>
              <a:cxnLst/>
              <a:rect l="0" t="0" r="0" b="0"/>
              <a:pathLst>
                <a:path w="20427" h="20036" extrusionOk="0">
                  <a:moveTo>
                    <a:pt x="0" y="0"/>
                  </a:moveTo>
                  <a:lnTo>
                    <a:pt x="0" y="20036"/>
                  </a:lnTo>
                  <a:lnTo>
                    <a:pt x="20427" y="10046"/>
                  </a:lnTo>
                  <a:lnTo>
                    <a:pt x="0" y="0"/>
                  </a:lnTo>
                  <a:close/>
                </a:path>
              </a:pathLst>
            </a:custGeom>
            <a:solidFill>
              <a:srgbClr val="FFA4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 name="Shape 36"/>
            <p:cNvSpPr/>
            <p:nvPr/>
          </p:nvSpPr>
          <p:spPr>
            <a:xfrm>
              <a:off x="7324645" y="-11"/>
              <a:ext cx="607886" cy="322577"/>
            </a:xfrm>
            <a:custGeom>
              <a:avLst/>
              <a:gdLst/>
              <a:ahLst/>
              <a:cxnLst/>
              <a:rect l="0" t="0" r="0" b="0"/>
              <a:pathLst>
                <a:path w="20428" h="10046" extrusionOk="0">
                  <a:moveTo>
                    <a:pt x="1" y="0"/>
                  </a:moveTo>
                  <a:lnTo>
                    <a:pt x="1" y="10046"/>
                  </a:lnTo>
                  <a:lnTo>
                    <a:pt x="20427" y="0"/>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p:nvPr/>
          </p:nvSpPr>
          <p:spPr>
            <a:xfrm>
              <a:off x="7932502" y="-11"/>
              <a:ext cx="606220" cy="643356"/>
            </a:xfrm>
            <a:custGeom>
              <a:avLst/>
              <a:gdLst/>
              <a:ahLst/>
              <a:cxnLst/>
              <a:rect l="0" t="0" r="0" b="0"/>
              <a:pathLst>
                <a:path w="20372" h="20036" extrusionOk="0">
                  <a:moveTo>
                    <a:pt x="0" y="0"/>
                  </a:moveTo>
                  <a:lnTo>
                    <a:pt x="0" y="20036"/>
                  </a:lnTo>
                  <a:lnTo>
                    <a:pt x="20371" y="10046"/>
                  </a:lnTo>
                  <a:lnTo>
                    <a:pt x="0" y="0"/>
                  </a:lnTo>
                  <a:close/>
                </a:path>
              </a:pathLst>
            </a:custGeom>
            <a:solidFill>
              <a:srgbClr val="FFFFFF">
                <a:alpha val="2308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 name="Shape 38"/>
            <p:cNvSpPr/>
            <p:nvPr/>
          </p:nvSpPr>
          <p:spPr>
            <a:xfrm>
              <a:off x="8538692" y="-11"/>
              <a:ext cx="607856" cy="322577"/>
            </a:xfrm>
            <a:custGeom>
              <a:avLst/>
              <a:gdLst/>
              <a:ahLst/>
              <a:cxnLst/>
              <a:rect l="0" t="0" r="0" b="0"/>
              <a:pathLst>
                <a:path w="20427" h="10046" extrusionOk="0">
                  <a:moveTo>
                    <a:pt x="0" y="0"/>
                  </a:moveTo>
                  <a:lnTo>
                    <a:pt x="0" y="10046"/>
                  </a:lnTo>
                  <a:lnTo>
                    <a:pt x="20427" y="0"/>
                  </a:lnTo>
                  <a:close/>
                </a:path>
              </a:pathLst>
            </a:custGeom>
            <a:solidFill>
              <a:srgbClr val="FFFFFF">
                <a:alpha val="5154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9" name="Shape 39"/>
            <p:cNvSpPr/>
            <p:nvPr/>
          </p:nvSpPr>
          <p:spPr>
            <a:xfrm>
              <a:off x="4894945" y="3860093"/>
              <a:ext cx="607856" cy="643388"/>
            </a:xfrm>
            <a:custGeom>
              <a:avLst/>
              <a:gdLst/>
              <a:ahLst/>
              <a:cxnLst/>
              <a:rect l="0" t="0" r="0" b="0"/>
              <a:pathLst>
                <a:path w="20427" h="20037" extrusionOk="0">
                  <a:moveTo>
                    <a:pt x="20427" y="0"/>
                  </a:moveTo>
                  <a:lnTo>
                    <a:pt x="0" y="10046"/>
                  </a:lnTo>
                  <a:lnTo>
                    <a:pt x="20427" y="20036"/>
                  </a:lnTo>
                  <a:lnTo>
                    <a:pt x="20427" y="0"/>
                  </a:lnTo>
                  <a:close/>
                </a:path>
              </a:pathLst>
            </a:custGeom>
            <a:solidFill>
              <a:srgbClr val="FFC8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0" name="Shape 40"/>
            <p:cNvSpPr/>
            <p:nvPr/>
          </p:nvSpPr>
          <p:spPr>
            <a:xfrm>
              <a:off x="6108962" y="3860093"/>
              <a:ext cx="607886" cy="643388"/>
            </a:xfrm>
            <a:custGeom>
              <a:avLst/>
              <a:gdLst/>
              <a:ahLst/>
              <a:cxnLst/>
              <a:rect l="0" t="0" r="0" b="0"/>
              <a:pathLst>
                <a:path w="20428" h="20037" extrusionOk="0">
                  <a:moveTo>
                    <a:pt x="20427" y="0"/>
                  </a:moveTo>
                  <a:lnTo>
                    <a:pt x="1" y="10046"/>
                  </a:lnTo>
                  <a:lnTo>
                    <a:pt x="20427" y="20036"/>
                  </a:lnTo>
                  <a:lnTo>
                    <a:pt x="20427" y="0"/>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1" name="Shape 41"/>
            <p:cNvSpPr/>
            <p:nvPr/>
          </p:nvSpPr>
          <p:spPr>
            <a:xfrm>
              <a:off x="5502772" y="4182670"/>
              <a:ext cx="606220" cy="643356"/>
            </a:xfrm>
            <a:custGeom>
              <a:avLst/>
              <a:gdLst/>
              <a:ahLst/>
              <a:cxnLst/>
              <a:rect l="0" t="0" r="0" b="0"/>
              <a:pathLst>
                <a:path w="20372" h="20036" extrusionOk="0">
                  <a:moveTo>
                    <a:pt x="20372" y="0"/>
                  </a:moveTo>
                  <a:lnTo>
                    <a:pt x="1" y="9990"/>
                  </a:lnTo>
                  <a:lnTo>
                    <a:pt x="20372" y="20036"/>
                  </a:lnTo>
                  <a:lnTo>
                    <a:pt x="20372" y="0"/>
                  </a:lnTo>
                  <a:close/>
                </a:path>
              </a:pathLst>
            </a:custGeom>
            <a:noFill/>
            <a:ln w="9525" cap="flat" cmpd="sng">
              <a:solidFill>
                <a:srgbClr val="EA9999"/>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2" name="Shape 42"/>
            <p:cNvSpPr/>
            <p:nvPr/>
          </p:nvSpPr>
          <p:spPr>
            <a:xfrm>
              <a:off x="7324645" y="3216737"/>
              <a:ext cx="607886" cy="643388"/>
            </a:xfrm>
            <a:custGeom>
              <a:avLst/>
              <a:gdLst/>
              <a:ahLst/>
              <a:cxnLst/>
              <a:rect l="0" t="0" r="0" b="0"/>
              <a:pathLst>
                <a:path w="20428" h="20037" extrusionOk="0">
                  <a:moveTo>
                    <a:pt x="20427" y="0"/>
                  </a:moveTo>
                  <a:lnTo>
                    <a:pt x="1" y="10046"/>
                  </a:lnTo>
                  <a:lnTo>
                    <a:pt x="20427" y="20036"/>
                  </a:lnTo>
                  <a:lnTo>
                    <a:pt x="20427" y="0"/>
                  </a:lnTo>
                  <a:close/>
                </a:path>
              </a:pathLst>
            </a:custGeom>
            <a:solidFill>
              <a:srgbClr val="E8062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3" name="Shape 43"/>
            <p:cNvSpPr/>
            <p:nvPr/>
          </p:nvSpPr>
          <p:spPr>
            <a:xfrm>
              <a:off x="6716818" y="3539314"/>
              <a:ext cx="607856" cy="643388"/>
            </a:xfrm>
            <a:custGeom>
              <a:avLst/>
              <a:gdLst/>
              <a:ahLst/>
              <a:cxnLst/>
              <a:rect l="0" t="0" r="0" b="0"/>
              <a:pathLst>
                <a:path w="20427" h="20037" extrusionOk="0">
                  <a:moveTo>
                    <a:pt x="20427" y="0"/>
                  </a:moveTo>
                  <a:lnTo>
                    <a:pt x="0" y="9990"/>
                  </a:lnTo>
                  <a:lnTo>
                    <a:pt x="20427" y="20036"/>
                  </a:lnTo>
                  <a:lnTo>
                    <a:pt x="20427" y="0"/>
                  </a:lnTo>
                  <a:close/>
                </a:path>
              </a:pathLst>
            </a:custGeom>
            <a:solidFill>
              <a:srgbClr val="FFA4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4" name="Shape 44"/>
            <p:cNvSpPr/>
            <p:nvPr/>
          </p:nvSpPr>
          <p:spPr>
            <a:xfrm>
              <a:off x="6716818" y="4182670"/>
              <a:ext cx="607856" cy="643356"/>
            </a:xfrm>
            <a:custGeom>
              <a:avLst/>
              <a:gdLst/>
              <a:ahLst/>
              <a:cxnLst/>
              <a:rect l="0" t="0" r="0" b="0"/>
              <a:pathLst>
                <a:path w="20427" h="20036" extrusionOk="0">
                  <a:moveTo>
                    <a:pt x="20427" y="0"/>
                  </a:moveTo>
                  <a:lnTo>
                    <a:pt x="0" y="9990"/>
                  </a:lnTo>
                  <a:lnTo>
                    <a:pt x="20427" y="20036"/>
                  </a:lnTo>
                  <a:lnTo>
                    <a:pt x="20427" y="0"/>
                  </a:lnTo>
                  <a:close/>
                </a:path>
              </a:pathLst>
            </a:custGeom>
            <a:solidFill>
              <a:srgbClr val="FFC8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5" name="Shape 45"/>
            <p:cNvSpPr/>
            <p:nvPr/>
          </p:nvSpPr>
          <p:spPr>
            <a:xfrm>
              <a:off x="7932502" y="322534"/>
              <a:ext cx="606220" cy="643388"/>
            </a:xfrm>
            <a:custGeom>
              <a:avLst/>
              <a:gdLst/>
              <a:ahLst/>
              <a:cxnLst/>
              <a:rect l="0" t="0" r="0" b="0"/>
              <a:pathLst>
                <a:path w="20372" h="20037" extrusionOk="0">
                  <a:moveTo>
                    <a:pt x="20371" y="1"/>
                  </a:moveTo>
                  <a:lnTo>
                    <a:pt x="0" y="9991"/>
                  </a:lnTo>
                  <a:lnTo>
                    <a:pt x="20371" y="20037"/>
                  </a:lnTo>
                  <a:lnTo>
                    <a:pt x="20371" y="1"/>
                  </a:lnTo>
                  <a:close/>
                </a:path>
              </a:pathLst>
            </a:custGeom>
            <a:solidFill>
              <a:srgbClr val="A61C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6" name="Shape 46"/>
            <p:cNvSpPr/>
            <p:nvPr/>
          </p:nvSpPr>
          <p:spPr>
            <a:xfrm>
              <a:off x="7932502" y="965890"/>
              <a:ext cx="606220" cy="643388"/>
            </a:xfrm>
            <a:custGeom>
              <a:avLst/>
              <a:gdLst/>
              <a:ahLst/>
              <a:cxnLst/>
              <a:rect l="0" t="0" r="0" b="0"/>
              <a:pathLst>
                <a:path w="20372" h="20037" extrusionOk="0">
                  <a:moveTo>
                    <a:pt x="20371" y="1"/>
                  </a:moveTo>
                  <a:lnTo>
                    <a:pt x="0" y="9991"/>
                  </a:lnTo>
                  <a:lnTo>
                    <a:pt x="20371" y="20037"/>
                  </a:lnTo>
                  <a:lnTo>
                    <a:pt x="20371" y="1"/>
                  </a:lnTo>
                  <a:close/>
                </a:path>
              </a:pathLst>
            </a:custGeom>
            <a:solidFill>
              <a:srgbClr val="FFA4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7" name="Shape 47"/>
            <p:cNvSpPr/>
            <p:nvPr/>
          </p:nvSpPr>
          <p:spPr>
            <a:xfrm>
              <a:off x="7932502" y="2895958"/>
              <a:ext cx="606220" cy="643388"/>
            </a:xfrm>
            <a:custGeom>
              <a:avLst/>
              <a:gdLst/>
              <a:ahLst/>
              <a:cxnLst/>
              <a:rect l="0" t="0" r="0" b="0"/>
              <a:pathLst>
                <a:path w="20372" h="20037" extrusionOk="0">
                  <a:moveTo>
                    <a:pt x="20371" y="0"/>
                  </a:moveTo>
                  <a:lnTo>
                    <a:pt x="0" y="9990"/>
                  </a:lnTo>
                  <a:lnTo>
                    <a:pt x="20371" y="20036"/>
                  </a:lnTo>
                  <a:lnTo>
                    <a:pt x="20371" y="0"/>
                  </a:lnTo>
                  <a:close/>
                </a:path>
              </a:pathLst>
            </a:custGeom>
            <a:solidFill>
              <a:srgbClr val="FFFFFF">
                <a:alpha val="2308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8" name="Shape 48"/>
            <p:cNvSpPr/>
            <p:nvPr/>
          </p:nvSpPr>
          <p:spPr>
            <a:xfrm>
              <a:off x="7932492" y="3538418"/>
              <a:ext cx="607856" cy="643388"/>
            </a:xfrm>
            <a:custGeom>
              <a:avLst/>
              <a:gdLst/>
              <a:ahLst/>
              <a:cxnLst/>
              <a:rect l="0" t="0" r="0" b="0"/>
              <a:pathLst>
                <a:path w="20427" h="20037" extrusionOk="0">
                  <a:moveTo>
                    <a:pt x="20427" y="0"/>
                  </a:moveTo>
                  <a:lnTo>
                    <a:pt x="0" y="10046"/>
                  </a:lnTo>
                  <a:lnTo>
                    <a:pt x="20427" y="20036"/>
                  </a:lnTo>
                  <a:lnTo>
                    <a:pt x="20427" y="0"/>
                  </a:lnTo>
                  <a:close/>
                </a:path>
              </a:pathLst>
            </a:custGeom>
            <a:noFill/>
            <a:ln w="9525" cap="flat" cmpd="sng">
              <a:solidFill>
                <a:srgbClr val="EA9999"/>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9" name="Shape 49"/>
            <p:cNvSpPr/>
            <p:nvPr/>
          </p:nvSpPr>
          <p:spPr>
            <a:xfrm>
              <a:off x="6108962" y="-11"/>
              <a:ext cx="607886" cy="643356"/>
            </a:xfrm>
            <a:custGeom>
              <a:avLst/>
              <a:gdLst/>
              <a:ahLst/>
              <a:cxnLst/>
              <a:rect l="0" t="0" r="0" b="0"/>
              <a:pathLst>
                <a:path w="20428" h="20036" extrusionOk="0">
                  <a:moveTo>
                    <a:pt x="20427" y="0"/>
                  </a:moveTo>
                  <a:lnTo>
                    <a:pt x="1" y="10046"/>
                  </a:lnTo>
                  <a:lnTo>
                    <a:pt x="20427" y="20036"/>
                  </a:lnTo>
                  <a:lnTo>
                    <a:pt x="20427" y="0"/>
                  </a:lnTo>
                  <a:close/>
                </a:path>
              </a:pathLst>
            </a:custGeom>
            <a:noFill/>
            <a:ln w="9525" cap="flat" cmpd="sng">
              <a:solidFill>
                <a:srgbClr val="EA9999"/>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0" name="Shape 50"/>
            <p:cNvSpPr/>
            <p:nvPr/>
          </p:nvSpPr>
          <p:spPr>
            <a:xfrm>
              <a:off x="6716818" y="-11"/>
              <a:ext cx="607856" cy="322577"/>
            </a:xfrm>
            <a:custGeom>
              <a:avLst/>
              <a:gdLst/>
              <a:ahLst/>
              <a:cxnLst/>
              <a:rect l="0" t="0" r="0" b="0"/>
              <a:pathLst>
                <a:path w="20427" h="10046" extrusionOk="0">
                  <a:moveTo>
                    <a:pt x="0" y="0"/>
                  </a:moveTo>
                  <a:lnTo>
                    <a:pt x="20427" y="10046"/>
                  </a:lnTo>
                  <a:lnTo>
                    <a:pt x="20427" y="0"/>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1" name="Shape 51"/>
            <p:cNvSpPr/>
            <p:nvPr/>
          </p:nvSpPr>
          <p:spPr>
            <a:xfrm>
              <a:off x="6716818" y="4825993"/>
              <a:ext cx="607856" cy="320811"/>
            </a:xfrm>
            <a:custGeom>
              <a:avLst/>
              <a:gdLst/>
              <a:ahLst/>
              <a:cxnLst/>
              <a:rect l="0" t="0" r="0" b="0"/>
              <a:pathLst>
                <a:path w="20427" h="9991" extrusionOk="0">
                  <a:moveTo>
                    <a:pt x="20427" y="1"/>
                  </a:moveTo>
                  <a:lnTo>
                    <a:pt x="0" y="9991"/>
                  </a:lnTo>
                  <a:lnTo>
                    <a:pt x="20427" y="9991"/>
                  </a:lnTo>
                  <a:lnTo>
                    <a:pt x="20427" y="1"/>
                  </a:lnTo>
                  <a:close/>
                </a:path>
              </a:pathLst>
            </a:custGeom>
            <a:solidFill>
              <a:srgbClr val="FFFFFF">
                <a:alpha val="2308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2" name="Shape 52"/>
            <p:cNvSpPr/>
            <p:nvPr/>
          </p:nvSpPr>
          <p:spPr>
            <a:xfrm>
              <a:off x="7324645" y="4503448"/>
              <a:ext cx="607886" cy="643356"/>
            </a:xfrm>
            <a:custGeom>
              <a:avLst/>
              <a:gdLst/>
              <a:ahLst/>
              <a:cxnLst/>
              <a:rect l="0" t="0" r="0" b="0"/>
              <a:pathLst>
                <a:path w="20428" h="20036" extrusionOk="0">
                  <a:moveTo>
                    <a:pt x="20427" y="0"/>
                  </a:moveTo>
                  <a:lnTo>
                    <a:pt x="1" y="10046"/>
                  </a:lnTo>
                  <a:lnTo>
                    <a:pt x="20427" y="20036"/>
                  </a:lnTo>
                  <a:lnTo>
                    <a:pt x="20427" y="0"/>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3" name="Shape 53"/>
            <p:cNvSpPr/>
            <p:nvPr/>
          </p:nvSpPr>
          <p:spPr>
            <a:xfrm>
              <a:off x="8538692" y="-11"/>
              <a:ext cx="607856" cy="643356"/>
            </a:xfrm>
            <a:custGeom>
              <a:avLst/>
              <a:gdLst/>
              <a:ahLst/>
              <a:cxnLst/>
              <a:rect l="0" t="0" r="0" b="0"/>
              <a:pathLst>
                <a:path w="20427" h="20036" extrusionOk="0">
                  <a:moveTo>
                    <a:pt x="20427" y="0"/>
                  </a:moveTo>
                  <a:lnTo>
                    <a:pt x="0" y="10046"/>
                  </a:lnTo>
                  <a:lnTo>
                    <a:pt x="20427" y="20036"/>
                  </a:lnTo>
                  <a:lnTo>
                    <a:pt x="20427" y="0"/>
                  </a:lnTo>
                  <a:close/>
                </a:path>
              </a:pathLst>
            </a:custGeom>
            <a:solidFill>
              <a:srgbClr val="FFC8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4" name="Shape 54"/>
            <p:cNvSpPr/>
            <p:nvPr/>
          </p:nvSpPr>
          <p:spPr>
            <a:xfrm>
              <a:off x="8538692" y="4503448"/>
              <a:ext cx="607856" cy="643356"/>
            </a:xfrm>
            <a:custGeom>
              <a:avLst/>
              <a:gdLst/>
              <a:ahLst/>
              <a:cxnLst/>
              <a:rect l="0" t="0" r="0" b="0"/>
              <a:pathLst>
                <a:path w="20427" h="20036" extrusionOk="0">
                  <a:moveTo>
                    <a:pt x="20427" y="0"/>
                  </a:moveTo>
                  <a:lnTo>
                    <a:pt x="0" y="10046"/>
                  </a:lnTo>
                  <a:lnTo>
                    <a:pt x="20427" y="20036"/>
                  </a:lnTo>
                  <a:lnTo>
                    <a:pt x="20427" y="0"/>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5" name="Shape 55"/>
            <p:cNvSpPr/>
            <p:nvPr/>
          </p:nvSpPr>
          <p:spPr>
            <a:xfrm>
              <a:off x="7324658" y="322534"/>
              <a:ext cx="607886" cy="643388"/>
            </a:xfrm>
            <a:custGeom>
              <a:avLst/>
              <a:gdLst/>
              <a:ahLst/>
              <a:cxnLst/>
              <a:rect l="0" t="0" r="0" b="0"/>
              <a:pathLst>
                <a:path w="20428" h="20037" extrusionOk="0">
                  <a:moveTo>
                    <a:pt x="1" y="1"/>
                  </a:moveTo>
                  <a:lnTo>
                    <a:pt x="1" y="20037"/>
                  </a:lnTo>
                  <a:lnTo>
                    <a:pt x="20427" y="9991"/>
                  </a:lnTo>
                  <a:lnTo>
                    <a:pt x="1" y="1"/>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6" name="Shape 56"/>
            <p:cNvSpPr/>
            <p:nvPr/>
          </p:nvSpPr>
          <p:spPr>
            <a:xfrm>
              <a:off x="7324658" y="965890"/>
              <a:ext cx="607886" cy="643388"/>
            </a:xfrm>
            <a:custGeom>
              <a:avLst/>
              <a:gdLst/>
              <a:ahLst/>
              <a:cxnLst/>
              <a:rect l="0" t="0" r="0" b="0"/>
              <a:pathLst>
                <a:path w="20428" h="20037" extrusionOk="0">
                  <a:moveTo>
                    <a:pt x="1" y="1"/>
                  </a:moveTo>
                  <a:lnTo>
                    <a:pt x="1" y="20037"/>
                  </a:lnTo>
                  <a:lnTo>
                    <a:pt x="20427" y="9991"/>
                  </a:lnTo>
                  <a:lnTo>
                    <a:pt x="1" y="1"/>
                  </a:lnTo>
                  <a:close/>
                </a:path>
              </a:pathLst>
            </a:custGeom>
            <a:solidFill>
              <a:srgbClr val="E8062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7" name="Shape 57"/>
            <p:cNvSpPr/>
            <p:nvPr/>
          </p:nvSpPr>
          <p:spPr>
            <a:xfrm>
              <a:off x="6716831" y="322534"/>
              <a:ext cx="607856" cy="643388"/>
            </a:xfrm>
            <a:custGeom>
              <a:avLst/>
              <a:gdLst/>
              <a:ahLst/>
              <a:cxnLst/>
              <a:rect l="0" t="0" r="0" b="0"/>
              <a:pathLst>
                <a:path w="20427" h="20037" extrusionOk="0">
                  <a:moveTo>
                    <a:pt x="20427" y="1"/>
                  </a:moveTo>
                  <a:lnTo>
                    <a:pt x="0" y="9991"/>
                  </a:lnTo>
                  <a:lnTo>
                    <a:pt x="20427" y="20037"/>
                  </a:lnTo>
                  <a:lnTo>
                    <a:pt x="20427" y="1"/>
                  </a:lnTo>
                  <a:close/>
                </a:path>
              </a:pathLst>
            </a:custGeom>
            <a:solidFill>
              <a:srgbClr val="FFFFFF">
                <a:alpha val="5154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8" name="Shape 58"/>
            <p:cNvSpPr/>
            <p:nvPr/>
          </p:nvSpPr>
          <p:spPr>
            <a:xfrm>
              <a:off x="6716831" y="965890"/>
              <a:ext cx="607856" cy="643388"/>
            </a:xfrm>
            <a:custGeom>
              <a:avLst/>
              <a:gdLst/>
              <a:ahLst/>
              <a:cxnLst/>
              <a:rect l="0" t="0" r="0" b="0"/>
              <a:pathLst>
                <a:path w="20427" h="20037" extrusionOk="0">
                  <a:moveTo>
                    <a:pt x="20427" y="1"/>
                  </a:moveTo>
                  <a:lnTo>
                    <a:pt x="0" y="9991"/>
                  </a:lnTo>
                  <a:lnTo>
                    <a:pt x="20427" y="20037"/>
                  </a:lnTo>
                  <a:lnTo>
                    <a:pt x="20427" y="1"/>
                  </a:lnTo>
                  <a:close/>
                </a:path>
              </a:pathLst>
            </a:custGeom>
            <a:noFill/>
            <a:ln w="9525" cap="flat" cmpd="sng">
              <a:solidFill>
                <a:srgbClr val="EA9999"/>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9" name="Shape 59"/>
            <p:cNvSpPr/>
            <p:nvPr/>
          </p:nvSpPr>
          <p:spPr>
            <a:xfrm>
              <a:off x="7324658" y="1286669"/>
              <a:ext cx="607886" cy="643388"/>
            </a:xfrm>
            <a:custGeom>
              <a:avLst/>
              <a:gdLst/>
              <a:ahLst/>
              <a:cxnLst/>
              <a:rect l="0" t="0" r="0" b="0"/>
              <a:pathLst>
                <a:path w="20428" h="20037" extrusionOk="0">
                  <a:moveTo>
                    <a:pt x="20427" y="1"/>
                  </a:moveTo>
                  <a:lnTo>
                    <a:pt x="1" y="10047"/>
                  </a:lnTo>
                  <a:lnTo>
                    <a:pt x="20427" y="20037"/>
                  </a:lnTo>
                  <a:lnTo>
                    <a:pt x="20427" y="1"/>
                  </a:lnTo>
                  <a:close/>
                </a:path>
              </a:pathLst>
            </a:custGeom>
            <a:solidFill>
              <a:srgbClr val="FFFFFF">
                <a:alpha val="5154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0" name="Shape 60"/>
            <p:cNvSpPr/>
            <p:nvPr/>
          </p:nvSpPr>
          <p:spPr>
            <a:xfrm>
              <a:off x="7324658" y="-11"/>
              <a:ext cx="607886" cy="643356"/>
            </a:xfrm>
            <a:custGeom>
              <a:avLst/>
              <a:gdLst/>
              <a:ahLst/>
              <a:cxnLst/>
              <a:rect l="0" t="0" r="0" b="0"/>
              <a:pathLst>
                <a:path w="20428" h="20036" extrusionOk="0">
                  <a:moveTo>
                    <a:pt x="20427" y="0"/>
                  </a:moveTo>
                  <a:lnTo>
                    <a:pt x="1" y="10046"/>
                  </a:lnTo>
                  <a:lnTo>
                    <a:pt x="20427" y="20036"/>
                  </a:lnTo>
                  <a:lnTo>
                    <a:pt x="20427" y="0"/>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1" name="Shape 61"/>
            <p:cNvSpPr/>
            <p:nvPr/>
          </p:nvSpPr>
          <p:spPr>
            <a:xfrm>
              <a:off x="8538692" y="4825993"/>
              <a:ext cx="607856" cy="320811"/>
            </a:xfrm>
            <a:custGeom>
              <a:avLst/>
              <a:gdLst/>
              <a:ahLst/>
              <a:cxnLst/>
              <a:rect l="0" t="0" r="0" b="0"/>
              <a:pathLst>
                <a:path w="20427" h="9991" extrusionOk="0">
                  <a:moveTo>
                    <a:pt x="0" y="1"/>
                  </a:moveTo>
                  <a:lnTo>
                    <a:pt x="0" y="9991"/>
                  </a:lnTo>
                  <a:lnTo>
                    <a:pt x="20427" y="9991"/>
                  </a:lnTo>
                  <a:lnTo>
                    <a:pt x="0" y="1"/>
                  </a:lnTo>
                  <a:close/>
                </a:path>
              </a:pathLst>
            </a:custGeom>
            <a:noFill/>
            <a:ln w="9525" cap="flat" cmpd="sng">
              <a:solidFill>
                <a:srgbClr val="EA9999"/>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2" name="Shape 62"/>
            <p:cNvSpPr/>
            <p:nvPr/>
          </p:nvSpPr>
          <p:spPr>
            <a:xfrm>
              <a:off x="6109812" y="2252602"/>
              <a:ext cx="607886" cy="643388"/>
            </a:xfrm>
            <a:custGeom>
              <a:avLst/>
              <a:gdLst/>
              <a:ahLst/>
              <a:cxnLst/>
              <a:rect l="0" t="0" r="0" b="0"/>
              <a:pathLst>
                <a:path w="20428" h="20037" extrusionOk="0">
                  <a:moveTo>
                    <a:pt x="1" y="0"/>
                  </a:moveTo>
                  <a:lnTo>
                    <a:pt x="1" y="20036"/>
                  </a:lnTo>
                  <a:lnTo>
                    <a:pt x="20427" y="9991"/>
                  </a:lnTo>
                  <a:lnTo>
                    <a:pt x="1" y="0"/>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3" name="Shape 63"/>
            <p:cNvSpPr/>
            <p:nvPr/>
          </p:nvSpPr>
          <p:spPr>
            <a:xfrm>
              <a:off x="6109812" y="3539314"/>
              <a:ext cx="607886" cy="643388"/>
            </a:xfrm>
            <a:custGeom>
              <a:avLst/>
              <a:gdLst/>
              <a:ahLst/>
              <a:cxnLst/>
              <a:rect l="0" t="0" r="0" b="0"/>
              <a:pathLst>
                <a:path w="20428" h="20037" extrusionOk="0">
                  <a:moveTo>
                    <a:pt x="1" y="0"/>
                  </a:moveTo>
                  <a:lnTo>
                    <a:pt x="1" y="20036"/>
                  </a:lnTo>
                  <a:lnTo>
                    <a:pt x="20427" y="9990"/>
                  </a:lnTo>
                  <a:lnTo>
                    <a:pt x="1" y="0"/>
                  </a:lnTo>
                  <a:close/>
                </a:path>
              </a:pathLst>
            </a:custGeom>
            <a:solidFill>
              <a:srgbClr val="FFA4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4" name="Shape 64"/>
            <p:cNvSpPr/>
            <p:nvPr/>
          </p:nvSpPr>
          <p:spPr>
            <a:xfrm>
              <a:off x="6717668" y="1286669"/>
              <a:ext cx="607856" cy="643388"/>
            </a:xfrm>
            <a:custGeom>
              <a:avLst/>
              <a:gdLst/>
              <a:ahLst/>
              <a:cxnLst/>
              <a:rect l="0" t="0" r="0" b="0"/>
              <a:pathLst>
                <a:path w="20427" h="20037" extrusionOk="0">
                  <a:moveTo>
                    <a:pt x="0" y="1"/>
                  </a:moveTo>
                  <a:lnTo>
                    <a:pt x="0" y="20037"/>
                  </a:lnTo>
                  <a:lnTo>
                    <a:pt x="20427" y="10047"/>
                  </a:lnTo>
                  <a:lnTo>
                    <a:pt x="0" y="1"/>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5" name="Shape 65"/>
            <p:cNvSpPr/>
            <p:nvPr/>
          </p:nvSpPr>
          <p:spPr>
            <a:xfrm>
              <a:off x="6717668" y="1930025"/>
              <a:ext cx="607856" cy="643388"/>
            </a:xfrm>
            <a:custGeom>
              <a:avLst/>
              <a:gdLst/>
              <a:ahLst/>
              <a:cxnLst/>
              <a:rect l="0" t="0" r="0" b="0"/>
              <a:pathLst>
                <a:path w="20427" h="20037" extrusionOk="0">
                  <a:moveTo>
                    <a:pt x="0" y="1"/>
                  </a:moveTo>
                  <a:lnTo>
                    <a:pt x="0" y="20037"/>
                  </a:lnTo>
                  <a:lnTo>
                    <a:pt x="20427" y="10046"/>
                  </a:lnTo>
                  <a:lnTo>
                    <a:pt x="0" y="1"/>
                  </a:lnTo>
                  <a:close/>
                </a:path>
              </a:pathLst>
            </a:custGeom>
            <a:solidFill>
              <a:srgbClr val="E8062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6" name="Shape 66"/>
            <p:cNvSpPr/>
            <p:nvPr/>
          </p:nvSpPr>
          <p:spPr>
            <a:xfrm>
              <a:off x="6717668" y="2573381"/>
              <a:ext cx="607856" cy="643388"/>
            </a:xfrm>
            <a:custGeom>
              <a:avLst/>
              <a:gdLst/>
              <a:ahLst/>
              <a:cxnLst/>
              <a:rect l="0" t="0" r="0" b="0"/>
              <a:pathLst>
                <a:path w="20427" h="20037" extrusionOk="0">
                  <a:moveTo>
                    <a:pt x="0" y="1"/>
                  </a:moveTo>
                  <a:lnTo>
                    <a:pt x="0" y="20036"/>
                  </a:lnTo>
                  <a:lnTo>
                    <a:pt x="20427" y="10046"/>
                  </a:lnTo>
                  <a:lnTo>
                    <a:pt x="0" y="1"/>
                  </a:lnTo>
                  <a:close/>
                </a:path>
              </a:pathLst>
            </a:custGeom>
            <a:solidFill>
              <a:srgbClr val="FFA4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7" name="Shape 67"/>
            <p:cNvSpPr/>
            <p:nvPr/>
          </p:nvSpPr>
          <p:spPr>
            <a:xfrm>
              <a:off x="7325495" y="2252602"/>
              <a:ext cx="607886" cy="643388"/>
            </a:xfrm>
            <a:custGeom>
              <a:avLst/>
              <a:gdLst/>
              <a:ahLst/>
              <a:cxnLst/>
              <a:rect l="0" t="0" r="0" b="0"/>
              <a:pathLst>
                <a:path w="20428" h="20037" extrusionOk="0">
                  <a:moveTo>
                    <a:pt x="1" y="0"/>
                  </a:moveTo>
                  <a:lnTo>
                    <a:pt x="1" y="20036"/>
                  </a:lnTo>
                  <a:lnTo>
                    <a:pt x="20427" y="9991"/>
                  </a:lnTo>
                  <a:lnTo>
                    <a:pt x="1" y="0"/>
                  </a:lnTo>
                  <a:close/>
                </a:path>
              </a:pathLst>
            </a:custGeom>
            <a:noFill/>
            <a:ln w="9525" cap="flat" cmpd="sng">
              <a:solidFill>
                <a:srgbClr val="EA9999"/>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8" name="Shape 68"/>
            <p:cNvSpPr/>
            <p:nvPr/>
          </p:nvSpPr>
          <p:spPr>
            <a:xfrm>
              <a:off x="6717668" y="3216737"/>
              <a:ext cx="607856" cy="643388"/>
            </a:xfrm>
            <a:custGeom>
              <a:avLst/>
              <a:gdLst/>
              <a:ahLst/>
              <a:cxnLst/>
              <a:rect l="0" t="0" r="0" b="0"/>
              <a:pathLst>
                <a:path w="20427" h="20037" extrusionOk="0">
                  <a:moveTo>
                    <a:pt x="0" y="0"/>
                  </a:moveTo>
                  <a:lnTo>
                    <a:pt x="0" y="20036"/>
                  </a:lnTo>
                  <a:lnTo>
                    <a:pt x="20427" y="10046"/>
                  </a:lnTo>
                  <a:lnTo>
                    <a:pt x="0" y="0"/>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9" name="Shape 69"/>
            <p:cNvSpPr/>
            <p:nvPr/>
          </p:nvSpPr>
          <p:spPr>
            <a:xfrm>
              <a:off x="7325495" y="2895958"/>
              <a:ext cx="607886" cy="643388"/>
            </a:xfrm>
            <a:custGeom>
              <a:avLst/>
              <a:gdLst/>
              <a:ahLst/>
              <a:cxnLst/>
              <a:rect l="0" t="0" r="0" b="0"/>
              <a:pathLst>
                <a:path w="20428" h="20037" extrusionOk="0">
                  <a:moveTo>
                    <a:pt x="1" y="0"/>
                  </a:moveTo>
                  <a:lnTo>
                    <a:pt x="1" y="20036"/>
                  </a:lnTo>
                  <a:lnTo>
                    <a:pt x="20427" y="9990"/>
                  </a:lnTo>
                  <a:lnTo>
                    <a:pt x="1" y="0"/>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0" name="Shape 70"/>
            <p:cNvSpPr/>
            <p:nvPr/>
          </p:nvSpPr>
          <p:spPr>
            <a:xfrm>
              <a:off x="7933352" y="1930025"/>
              <a:ext cx="606220" cy="643388"/>
            </a:xfrm>
            <a:custGeom>
              <a:avLst/>
              <a:gdLst/>
              <a:ahLst/>
              <a:cxnLst/>
              <a:rect l="0" t="0" r="0" b="0"/>
              <a:pathLst>
                <a:path w="20372" h="20037" extrusionOk="0">
                  <a:moveTo>
                    <a:pt x="0" y="1"/>
                  </a:moveTo>
                  <a:lnTo>
                    <a:pt x="0" y="20037"/>
                  </a:lnTo>
                  <a:lnTo>
                    <a:pt x="20371" y="10046"/>
                  </a:lnTo>
                  <a:lnTo>
                    <a:pt x="0" y="1"/>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1" name="Shape 71"/>
            <p:cNvSpPr/>
            <p:nvPr/>
          </p:nvSpPr>
          <p:spPr>
            <a:xfrm>
              <a:off x="7933352" y="2573381"/>
              <a:ext cx="606220" cy="643388"/>
            </a:xfrm>
            <a:custGeom>
              <a:avLst/>
              <a:gdLst/>
              <a:ahLst/>
              <a:cxnLst/>
              <a:rect l="0" t="0" r="0" b="0"/>
              <a:pathLst>
                <a:path w="20372" h="20037" extrusionOk="0">
                  <a:moveTo>
                    <a:pt x="0" y="1"/>
                  </a:moveTo>
                  <a:lnTo>
                    <a:pt x="0" y="20036"/>
                  </a:lnTo>
                  <a:lnTo>
                    <a:pt x="20371" y="10046"/>
                  </a:lnTo>
                  <a:lnTo>
                    <a:pt x="0" y="1"/>
                  </a:lnTo>
                  <a:close/>
                </a:path>
              </a:pathLst>
            </a:custGeom>
            <a:solidFill>
              <a:srgbClr val="FFFFFF">
                <a:alpha val="5154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2" name="Shape 72"/>
            <p:cNvSpPr/>
            <p:nvPr/>
          </p:nvSpPr>
          <p:spPr>
            <a:xfrm>
              <a:off x="8539542" y="1608802"/>
              <a:ext cx="607856" cy="643388"/>
            </a:xfrm>
            <a:custGeom>
              <a:avLst/>
              <a:gdLst/>
              <a:ahLst/>
              <a:cxnLst/>
              <a:rect l="0" t="0" r="0" b="0"/>
              <a:pathLst>
                <a:path w="20427" h="20037" extrusionOk="0">
                  <a:moveTo>
                    <a:pt x="0" y="0"/>
                  </a:moveTo>
                  <a:lnTo>
                    <a:pt x="0" y="20036"/>
                  </a:lnTo>
                  <a:lnTo>
                    <a:pt x="20427" y="9991"/>
                  </a:lnTo>
                  <a:lnTo>
                    <a:pt x="0" y="0"/>
                  </a:lnTo>
                  <a:close/>
                </a:path>
              </a:pathLst>
            </a:custGeom>
            <a:solidFill>
              <a:srgbClr val="FFFFFF">
                <a:alpha val="2308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3" name="Shape 73"/>
            <p:cNvSpPr/>
            <p:nvPr/>
          </p:nvSpPr>
          <p:spPr>
            <a:xfrm>
              <a:off x="6109812" y="1286669"/>
              <a:ext cx="607886" cy="643388"/>
            </a:xfrm>
            <a:custGeom>
              <a:avLst/>
              <a:gdLst/>
              <a:ahLst/>
              <a:cxnLst/>
              <a:rect l="0" t="0" r="0" b="0"/>
              <a:pathLst>
                <a:path w="20428" h="20037" extrusionOk="0">
                  <a:moveTo>
                    <a:pt x="20427" y="1"/>
                  </a:moveTo>
                  <a:lnTo>
                    <a:pt x="1" y="10047"/>
                  </a:lnTo>
                  <a:lnTo>
                    <a:pt x="20427" y="20037"/>
                  </a:lnTo>
                  <a:lnTo>
                    <a:pt x="20427" y="1"/>
                  </a:lnTo>
                  <a:close/>
                </a:path>
              </a:pathLst>
            </a:custGeom>
            <a:solidFill>
              <a:srgbClr val="FFA4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4" name="Shape 74"/>
            <p:cNvSpPr/>
            <p:nvPr/>
          </p:nvSpPr>
          <p:spPr>
            <a:xfrm>
              <a:off x="6109812" y="3216737"/>
              <a:ext cx="607886" cy="643388"/>
            </a:xfrm>
            <a:custGeom>
              <a:avLst/>
              <a:gdLst/>
              <a:ahLst/>
              <a:cxnLst/>
              <a:rect l="0" t="0" r="0" b="0"/>
              <a:pathLst>
                <a:path w="20428" h="20037" extrusionOk="0">
                  <a:moveTo>
                    <a:pt x="20427" y="0"/>
                  </a:moveTo>
                  <a:lnTo>
                    <a:pt x="1" y="10046"/>
                  </a:lnTo>
                  <a:lnTo>
                    <a:pt x="20427" y="20036"/>
                  </a:lnTo>
                  <a:lnTo>
                    <a:pt x="20427" y="0"/>
                  </a:lnTo>
                  <a:close/>
                </a:path>
              </a:pathLst>
            </a:custGeom>
            <a:solidFill>
              <a:srgbClr val="FFC8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5" name="Shape 75"/>
            <p:cNvSpPr/>
            <p:nvPr/>
          </p:nvSpPr>
          <p:spPr>
            <a:xfrm>
              <a:off x="6717668" y="1609246"/>
              <a:ext cx="607856" cy="643388"/>
            </a:xfrm>
            <a:custGeom>
              <a:avLst/>
              <a:gdLst/>
              <a:ahLst/>
              <a:cxnLst/>
              <a:rect l="0" t="0" r="0" b="0"/>
              <a:pathLst>
                <a:path w="20427" h="20037" extrusionOk="0">
                  <a:moveTo>
                    <a:pt x="20427" y="1"/>
                  </a:moveTo>
                  <a:lnTo>
                    <a:pt x="0" y="9991"/>
                  </a:lnTo>
                  <a:lnTo>
                    <a:pt x="20427" y="20036"/>
                  </a:lnTo>
                  <a:lnTo>
                    <a:pt x="20427" y="1"/>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6" name="Shape 76"/>
            <p:cNvSpPr/>
            <p:nvPr/>
          </p:nvSpPr>
          <p:spPr>
            <a:xfrm>
              <a:off x="7325495" y="1930025"/>
              <a:ext cx="607886" cy="643388"/>
            </a:xfrm>
            <a:custGeom>
              <a:avLst/>
              <a:gdLst/>
              <a:ahLst/>
              <a:cxnLst/>
              <a:rect l="0" t="0" r="0" b="0"/>
              <a:pathLst>
                <a:path w="20428" h="20037" extrusionOk="0">
                  <a:moveTo>
                    <a:pt x="20427" y="1"/>
                  </a:moveTo>
                  <a:lnTo>
                    <a:pt x="1" y="10046"/>
                  </a:lnTo>
                  <a:lnTo>
                    <a:pt x="20427" y="20037"/>
                  </a:lnTo>
                  <a:lnTo>
                    <a:pt x="20427" y="1"/>
                  </a:lnTo>
                  <a:close/>
                </a:path>
              </a:pathLst>
            </a:custGeom>
            <a:solidFill>
              <a:srgbClr val="A61C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7" name="Shape 77"/>
            <p:cNvSpPr/>
            <p:nvPr/>
          </p:nvSpPr>
          <p:spPr>
            <a:xfrm>
              <a:off x="6717668" y="2252602"/>
              <a:ext cx="607856" cy="643388"/>
            </a:xfrm>
            <a:custGeom>
              <a:avLst/>
              <a:gdLst/>
              <a:ahLst/>
              <a:cxnLst/>
              <a:rect l="0" t="0" r="0" b="0"/>
              <a:pathLst>
                <a:path w="20427" h="20037" extrusionOk="0">
                  <a:moveTo>
                    <a:pt x="20427" y="0"/>
                  </a:moveTo>
                  <a:lnTo>
                    <a:pt x="0" y="9991"/>
                  </a:lnTo>
                  <a:lnTo>
                    <a:pt x="20427" y="20036"/>
                  </a:lnTo>
                  <a:lnTo>
                    <a:pt x="20427" y="0"/>
                  </a:lnTo>
                  <a:close/>
                </a:path>
              </a:pathLst>
            </a:custGeom>
            <a:solidFill>
              <a:srgbClr val="FFFFFF">
                <a:alpha val="5154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8" name="Shape 78"/>
            <p:cNvSpPr/>
            <p:nvPr/>
          </p:nvSpPr>
          <p:spPr>
            <a:xfrm>
              <a:off x="7325495" y="2573381"/>
              <a:ext cx="607886" cy="643388"/>
            </a:xfrm>
            <a:custGeom>
              <a:avLst/>
              <a:gdLst/>
              <a:ahLst/>
              <a:cxnLst/>
              <a:rect l="0" t="0" r="0" b="0"/>
              <a:pathLst>
                <a:path w="20428" h="20037" extrusionOk="0">
                  <a:moveTo>
                    <a:pt x="20427" y="1"/>
                  </a:moveTo>
                  <a:lnTo>
                    <a:pt x="1" y="10046"/>
                  </a:lnTo>
                  <a:lnTo>
                    <a:pt x="20427" y="20036"/>
                  </a:lnTo>
                  <a:lnTo>
                    <a:pt x="20427" y="1"/>
                  </a:lnTo>
                  <a:close/>
                </a:path>
              </a:pathLst>
            </a:custGeom>
            <a:noFill/>
            <a:ln w="9525" cap="flat" cmpd="sng">
              <a:solidFill>
                <a:srgbClr val="EA9999"/>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79" name="Shape 79"/>
          <p:cNvGrpSpPr/>
          <p:nvPr/>
        </p:nvGrpSpPr>
        <p:grpSpPr>
          <a:xfrm flipH="1">
            <a:off x="-7" y="3860093"/>
            <a:ext cx="2429755" cy="1286712"/>
            <a:chOff x="6714243" y="3860093"/>
            <a:chExt cx="2429755" cy="1286712"/>
          </a:xfrm>
        </p:grpSpPr>
        <p:sp>
          <p:nvSpPr>
            <p:cNvPr id="80" name="Shape 80"/>
            <p:cNvSpPr/>
            <p:nvPr/>
          </p:nvSpPr>
          <p:spPr>
            <a:xfrm>
              <a:off x="7929952" y="3860093"/>
              <a:ext cx="606220" cy="643388"/>
            </a:xfrm>
            <a:custGeom>
              <a:avLst/>
              <a:gdLst/>
              <a:ahLst/>
              <a:cxnLst/>
              <a:rect l="0" t="0" r="0" b="0"/>
              <a:pathLst>
                <a:path w="20372" h="20037" extrusionOk="0">
                  <a:moveTo>
                    <a:pt x="0" y="0"/>
                  </a:moveTo>
                  <a:lnTo>
                    <a:pt x="0" y="20036"/>
                  </a:lnTo>
                  <a:lnTo>
                    <a:pt x="20371" y="10046"/>
                  </a:lnTo>
                  <a:lnTo>
                    <a:pt x="0" y="0"/>
                  </a:lnTo>
                  <a:close/>
                </a:path>
              </a:pathLst>
            </a:custGeom>
            <a:solidFill>
              <a:srgbClr val="FFA4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1" name="Shape 81"/>
            <p:cNvSpPr/>
            <p:nvPr/>
          </p:nvSpPr>
          <p:spPr>
            <a:xfrm>
              <a:off x="8536142" y="4182670"/>
              <a:ext cx="607856" cy="643356"/>
            </a:xfrm>
            <a:custGeom>
              <a:avLst/>
              <a:gdLst/>
              <a:ahLst/>
              <a:cxnLst/>
              <a:rect l="0" t="0" r="0" b="0"/>
              <a:pathLst>
                <a:path w="20427" h="20036" extrusionOk="0">
                  <a:moveTo>
                    <a:pt x="0" y="0"/>
                  </a:moveTo>
                  <a:lnTo>
                    <a:pt x="0" y="20036"/>
                  </a:lnTo>
                  <a:lnTo>
                    <a:pt x="20427" y="9990"/>
                  </a:lnTo>
                  <a:lnTo>
                    <a:pt x="0" y="0"/>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2" name="Shape 82"/>
            <p:cNvSpPr/>
            <p:nvPr/>
          </p:nvSpPr>
          <p:spPr>
            <a:xfrm>
              <a:off x="7322095" y="4825993"/>
              <a:ext cx="607886" cy="320811"/>
            </a:xfrm>
            <a:custGeom>
              <a:avLst/>
              <a:gdLst/>
              <a:ahLst/>
              <a:cxnLst/>
              <a:rect l="0" t="0" r="0" b="0"/>
              <a:pathLst>
                <a:path w="20428" h="9991" extrusionOk="0">
                  <a:moveTo>
                    <a:pt x="1" y="1"/>
                  </a:moveTo>
                  <a:lnTo>
                    <a:pt x="1" y="9991"/>
                  </a:lnTo>
                  <a:lnTo>
                    <a:pt x="20427" y="9991"/>
                  </a:lnTo>
                  <a:lnTo>
                    <a:pt x="1" y="1"/>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3" name="Shape 83"/>
            <p:cNvSpPr/>
            <p:nvPr/>
          </p:nvSpPr>
          <p:spPr>
            <a:xfrm>
              <a:off x="7929952" y="4503448"/>
              <a:ext cx="606220" cy="643356"/>
            </a:xfrm>
            <a:custGeom>
              <a:avLst/>
              <a:gdLst/>
              <a:ahLst/>
              <a:cxnLst/>
              <a:rect l="0" t="0" r="0" b="0"/>
              <a:pathLst>
                <a:path w="20372" h="20036" extrusionOk="0">
                  <a:moveTo>
                    <a:pt x="0" y="0"/>
                  </a:moveTo>
                  <a:lnTo>
                    <a:pt x="0" y="20036"/>
                  </a:lnTo>
                  <a:lnTo>
                    <a:pt x="20371" y="10046"/>
                  </a:lnTo>
                  <a:lnTo>
                    <a:pt x="0" y="0"/>
                  </a:lnTo>
                  <a:close/>
                </a:path>
              </a:pathLst>
            </a:custGeom>
            <a:solidFill>
              <a:srgbClr val="FFFFFF">
                <a:alpha val="5154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4" name="Shape 84"/>
            <p:cNvSpPr/>
            <p:nvPr/>
          </p:nvSpPr>
          <p:spPr>
            <a:xfrm>
              <a:off x="8536142" y="4825993"/>
              <a:ext cx="607856" cy="320811"/>
            </a:xfrm>
            <a:custGeom>
              <a:avLst/>
              <a:gdLst/>
              <a:ahLst/>
              <a:cxnLst/>
              <a:rect l="0" t="0" r="0" b="0"/>
              <a:pathLst>
                <a:path w="20427" h="9991" extrusionOk="0">
                  <a:moveTo>
                    <a:pt x="0" y="1"/>
                  </a:moveTo>
                  <a:lnTo>
                    <a:pt x="0" y="9991"/>
                  </a:lnTo>
                  <a:lnTo>
                    <a:pt x="20427" y="9991"/>
                  </a:lnTo>
                  <a:lnTo>
                    <a:pt x="0" y="1"/>
                  </a:lnTo>
                  <a:close/>
                </a:path>
              </a:pathLst>
            </a:custGeom>
            <a:solidFill>
              <a:srgbClr val="FFFFFF">
                <a:alpha val="5154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5" name="Shape 85"/>
            <p:cNvSpPr/>
            <p:nvPr/>
          </p:nvSpPr>
          <p:spPr>
            <a:xfrm>
              <a:off x="7322095" y="3860093"/>
              <a:ext cx="607886" cy="643388"/>
            </a:xfrm>
            <a:custGeom>
              <a:avLst/>
              <a:gdLst/>
              <a:ahLst/>
              <a:cxnLst/>
              <a:rect l="0" t="0" r="0" b="0"/>
              <a:pathLst>
                <a:path w="20428" h="20037" extrusionOk="0">
                  <a:moveTo>
                    <a:pt x="20427" y="0"/>
                  </a:moveTo>
                  <a:lnTo>
                    <a:pt x="1" y="10046"/>
                  </a:lnTo>
                  <a:lnTo>
                    <a:pt x="20427" y="20036"/>
                  </a:lnTo>
                  <a:lnTo>
                    <a:pt x="20427" y="0"/>
                  </a:lnTo>
                  <a:close/>
                </a:path>
              </a:pathLst>
            </a:custGeom>
            <a:noFill/>
            <a:ln w="9525" cap="flat" cmpd="sng">
              <a:solidFill>
                <a:srgbClr val="EA9999"/>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6" name="Shape 86"/>
            <p:cNvSpPr/>
            <p:nvPr/>
          </p:nvSpPr>
          <p:spPr>
            <a:xfrm>
              <a:off x="8536142" y="3860093"/>
              <a:ext cx="607856" cy="643388"/>
            </a:xfrm>
            <a:custGeom>
              <a:avLst/>
              <a:gdLst/>
              <a:ahLst/>
              <a:cxnLst/>
              <a:rect l="0" t="0" r="0" b="0"/>
              <a:pathLst>
                <a:path w="20427" h="20037" extrusionOk="0">
                  <a:moveTo>
                    <a:pt x="20427" y="0"/>
                  </a:moveTo>
                  <a:lnTo>
                    <a:pt x="0" y="10046"/>
                  </a:lnTo>
                  <a:lnTo>
                    <a:pt x="20427" y="20036"/>
                  </a:lnTo>
                  <a:lnTo>
                    <a:pt x="20427" y="0"/>
                  </a:lnTo>
                  <a:close/>
                </a:path>
              </a:pathLst>
            </a:custGeom>
            <a:noFill/>
            <a:ln w="9525" cap="flat" cmpd="sng">
              <a:solidFill>
                <a:srgbClr val="EA9999"/>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7" name="Shape 87"/>
            <p:cNvSpPr/>
            <p:nvPr/>
          </p:nvSpPr>
          <p:spPr>
            <a:xfrm>
              <a:off x="7929952" y="4182670"/>
              <a:ext cx="606220" cy="643356"/>
            </a:xfrm>
            <a:custGeom>
              <a:avLst/>
              <a:gdLst/>
              <a:ahLst/>
              <a:cxnLst/>
              <a:rect l="0" t="0" r="0" b="0"/>
              <a:pathLst>
                <a:path w="20372" h="20036" extrusionOk="0">
                  <a:moveTo>
                    <a:pt x="20371" y="0"/>
                  </a:moveTo>
                  <a:lnTo>
                    <a:pt x="0" y="9990"/>
                  </a:lnTo>
                  <a:lnTo>
                    <a:pt x="20371" y="20036"/>
                  </a:lnTo>
                  <a:lnTo>
                    <a:pt x="20371" y="0"/>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8" name="Shape 88"/>
            <p:cNvSpPr/>
            <p:nvPr/>
          </p:nvSpPr>
          <p:spPr>
            <a:xfrm>
              <a:off x="7322095" y="4503448"/>
              <a:ext cx="607886" cy="643356"/>
            </a:xfrm>
            <a:custGeom>
              <a:avLst/>
              <a:gdLst/>
              <a:ahLst/>
              <a:cxnLst/>
              <a:rect l="0" t="0" r="0" b="0"/>
              <a:pathLst>
                <a:path w="20428" h="20036" extrusionOk="0">
                  <a:moveTo>
                    <a:pt x="20427" y="0"/>
                  </a:moveTo>
                  <a:lnTo>
                    <a:pt x="1" y="10046"/>
                  </a:lnTo>
                  <a:lnTo>
                    <a:pt x="20427" y="20036"/>
                  </a:lnTo>
                  <a:lnTo>
                    <a:pt x="20427" y="0"/>
                  </a:lnTo>
                  <a:close/>
                </a:path>
              </a:pathLst>
            </a:custGeom>
            <a:solidFill>
              <a:srgbClr val="FFC8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9" name="Shape 89"/>
            <p:cNvSpPr/>
            <p:nvPr/>
          </p:nvSpPr>
          <p:spPr>
            <a:xfrm>
              <a:off x="7929952" y="4825993"/>
              <a:ext cx="606220" cy="320811"/>
            </a:xfrm>
            <a:custGeom>
              <a:avLst/>
              <a:gdLst/>
              <a:ahLst/>
              <a:cxnLst/>
              <a:rect l="0" t="0" r="0" b="0"/>
              <a:pathLst>
                <a:path w="20372" h="9991" extrusionOk="0">
                  <a:moveTo>
                    <a:pt x="20371" y="1"/>
                  </a:moveTo>
                  <a:lnTo>
                    <a:pt x="0" y="9991"/>
                  </a:lnTo>
                  <a:lnTo>
                    <a:pt x="20371" y="9991"/>
                  </a:lnTo>
                  <a:lnTo>
                    <a:pt x="20371" y="1"/>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0" name="Shape 90"/>
            <p:cNvSpPr/>
            <p:nvPr/>
          </p:nvSpPr>
          <p:spPr>
            <a:xfrm>
              <a:off x="8536142" y="4503448"/>
              <a:ext cx="607856" cy="643356"/>
            </a:xfrm>
            <a:custGeom>
              <a:avLst/>
              <a:gdLst/>
              <a:ahLst/>
              <a:cxnLst/>
              <a:rect l="0" t="0" r="0" b="0"/>
              <a:pathLst>
                <a:path w="20427" h="20036" extrusionOk="0">
                  <a:moveTo>
                    <a:pt x="20427" y="0"/>
                  </a:moveTo>
                  <a:lnTo>
                    <a:pt x="0" y="10046"/>
                  </a:lnTo>
                  <a:lnTo>
                    <a:pt x="20427" y="20036"/>
                  </a:lnTo>
                  <a:lnTo>
                    <a:pt x="20427" y="0"/>
                  </a:lnTo>
                  <a:close/>
                </a:path>
              </a:pathLst>
            </a:custGeom>
            <a:solidFill>
              <a:srgbClr val="E8062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1" name="Shape 91"/>
            <p:cNvSpPr/>
            <p:nvPr/>
          </p:nvSpPr>
          <p:spPr>
            <a:xfrm>
              <a:off x="6714243" y="4825993"/>
              <a:ext cx="607856" cy="320811"/>
            </a:xfrm>
            <a:custGeom>
              <a:avLst/>
              <a:gdLst/>
              <a:ahLst/>
              <a:cxnLst/>
              <a:rect l="0" t="0" r="0" b="0"/>
              <a:pathLst>
                <a:path w="20427" h="9991" extrusionOk="0">
                  <a:moveTo>
                    <a:pt x="20427" y="1"/>
                  </a:moveTo>
                  <a:lnTo>
                    <a:pt x="0" y="9991"/>
                  </a:lnTo>
                  <a:lnTo>
                    <a:pt x="20427" y="9991"/>
                  </a:lnTo>
                  <a:lnTo>
                    <a:pt x="20427" y="1"/>
                  </a:lnTo>
                  <a:close/>
                </a:path>
              </a:pathLst>
            </a:custGeom>
            <a:solidFill>
              <a:srgbClr val="FFFFFF">
                <a:alpha val="2308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bg>
      <p:bgPr>
        <a:solidFill>
          <a:srgbClr val="FFA400"/>
        </a:solidFill>
        <a:effectLst/>
      </p:bgPr>
    </p:bg>
    <p:spTree>
      <p:nvGrpSpPr>
        <p:cNvPr id="1" name="Shape 92"/>
        <p:cNvGrpSpPr/>
        <p:nvPr/>
      </p:nvGrpSpPr>
      <p:grpSpPr>
        <a:xfrm>
          <a:off x="0" y="0"/>
          <a:ext cx="0" cy="0"/>
          <a:chOff x="0" y="0"/>
          <a:chExt cx="0" cy="0"/>
        </a:xfrm>
      </p:grpSpPr>
      <p:sp>
        <p:nvSpPr>
          <p:cNvPr id="93" name="Shape 93"/>
          <p:cNvSpPr txBox="1">
            <a:spLocks noGrp="1"/>
          </p:cNvSpPr>
          <p:nvPr>
            <p:ph type="ctrTitle"/>
          </p:nvPr>
        </p:nvSpPr>
        <p:spPr>
          <a:xfrm>
            <a:off x="685800" y="1659550"/>
            <a:ext cx="4252500" cy="1159800"/>
          </a:xfrm>
          <a:prstGeom prst="rect">
            <a:avLst/>
          </a:prstGeom>
        </p:spPr>
        <p:txBody>
          <a:bodyPr spcFirstLastPara="1" wrap="square" lIns="91425" tIns="91425" rIns="91425" bIns="91425" anchor="b" anchorCtr="0"/>
          <a:lstStyle>
            <a:lvl1pPr lvl="0" rtl="0">
              <a:spcBef>
                <a:spcPts val="0"/>
              </a:spcBef>
              <a:spcAft>
                <a:spcPts val="0"/>
              </a:spcAft>
              <a:buClr>
                <a:srgbClr val="FFFFFF"/>
              </a:buClr>
              <a:buSzPts val="3600"/>
              <a:buNone/>
              <a:defRPr sz="3600">
                <a:solidFill>
                  <a:srgbClr val="FFFFFF"/>
                </a:solidFill>
              </a:defRPr>
            </a:lvl1pPr>
            <a:lvl2pPr lvl="1" rtl="0">
              <a:spcBef>
                <a:spcPts val="0"/>
              </a:spcBef>
              <a:spcAft>
                <a:spcPts val="0"/>
              </a:spcAft>
              <a:buClr>
                <a:srgbClr val="FFFFFF"/>
              </a:buClr>
              <a:buSzPts val="3600"/>
              <a:buNone/>
              <a:defRPr sz="3600">
                <a:solidFill>
                  <a:srgbClr val="FFFFFF"/>
                </a:solidFill>
              </a:defRPr>
            </a:lvl2pPr>
            <a:lvl3pPr lvl="2" rtl="0">
              <a:spcBef>
                <a:spcPts val="0"/>
              </a:spcBef>
              <a:spcAft>
                <a:spcPts val="0"/>
              </a:spcAft>
              <a:buClr>
                <a:srgbClr val="FFFFFF"/>
              </a:buClr>
              <a:buSzPts val="3600"/>
              <a:buNone/>
              <a:defRPr sz="3600">
                <a:solidFill>
                  <a:srgbClr val="FFFFFF"/>
                </a:solidFill>
              </a:defRPr>
            </a:lvl3pPr>
            <a:lvl4pPr lvl="3" rtl="0">
              <a:spcBef>
                <a:spcPts val="0"/>
              </a:spcBef>
              <a:spcAft>
                <a:spcPts val="0"/>
              </a:spcAft>
              <a:buClr>
                <a:srgbClr val="FFFFFF"/>
              </a:buClr>
              <a:buSzPts val="3600"/>
              <a:buNone/>
              <a:defRPr sz="3600">
                <a:solidFill>
                  <a:srgbClr val="FFFFFF"/>
                </a:solidFill>
              </a:defRPr>
            </a:lvl4pPr>
            <a:lvl5pPr lvl="4" rtl="0">
              <a:spcBef>
                <a:spcPts val="0"/>
              </a:spcBef>
              <a:spcAft>
                <a:spcPts val="0"/>
              </a:spcAft>
              <a:buClr>
                <a:srgbClr val="FFFFFF"/>
              </a:buClr>
              <a:buSzPts val="3600"/>
              <a:buNone/>
              <a:defRPr sz="3600">
                <a:solidFill>
                  <a:srgbClr val="FFFFFF"/>
                </a:solidFill>
              </a:defRPr>
            </a:lvl5pPr>
            <a:lvl6pPr lvl="5" rtl="0">
              <a:spcBef>
                <a:spcPts val="0"/>
              </a:spcBef>
              <a:spcAft>
                <a:spcPts val="0"/>
              </a:spcAft>
              <a:buClr>
                <a:srgbClr val="FFFFFF"/>
              </a:buClr>
              <a:buSzPts val="3600"/>
              <a:buNone/>
              <a:defRPr sz="3600">
                <a:solidFill>
                  <a:srgbClr val="FFFFFF"/>
                </a:solidFill>
              </a:defRPr>
            </a:lvl6pPr>
            <a:lvl7pPr lvl="6" rtl="0">
              <a:spcBef>
                <a:spcPts val="0"/>
              </a:spcBef>
              <a:spcAft>
                <a:spcPts val="0"/>
              </a:spcAft>
              <a:buClr>
                <a:srgbClr val="FFFFFF"/>
              </a:buClr>
              <a:buSzPts val="3600"/>
              <a:buNone/>
              <a:defRPr sz="3600">
                <a:solidFill>
                  <a:srgbClr val="FFFFFF"/>
                </a:solidFill>
              </a:defRPr>
            </a:lvl7pPr>
            <a:lvl8pPr lvl="7" rtl="0">
              <a:spcBef>
                <a:spcPts val="0"/>
              </a:spcBef>
              <a:spcAft>
                <a:spcPts val="0"/>
              </a:spcAft>
              <a:buClr>
                <a:srgbClr val="FFFFFF"/>
              </a:buClr>
              <a:buSzPts val="3600"/>
              <a:buNone/>
              <a:defRPr sz="3600">
                <a:solidFill>
                  <a:srgbClr val="FFFFFF"/>
                </a:solidFill>
              </a:defRPr>
            </a:lvl8pPr>
            <a:lvl9pPr lvl="8" rtl="0">
              <a:spcBef>
                <a:spcPts val="0"/>
              </a:spcBef>
              <a:spcAft>
                <a:spcPts val="0"/>
              </a:spcAft>
              <a:buClr>
                <a:srgbClr val="FFFFFF"/>
              </a:buClr>
              <a:buSzPts val="3600"/>
              <a:buNone/>
              <a:defRPr sz="3600">
                <a:solidFill>
                  <a:srgbClr val="FFFFFF"/>
                </a:solidFill>
              </a:defRPr>
            </a:lvl9pPr>
          </a:lstStyle>
          <a:p>
            <a:endParaRPr/>
          </a:p>
        </p:txBody>
      </p:sp>
      <p:sp>
        <p:nvSpPr>
          <p:cNvPr id="94" name="Shape 94"/>
          <p:cNvSpPr txBox="1">
            <a:spLocks noGrp="1"/>
          </p:cNvSpPr>
          <p:nvPr>
            <p:ph type="subTitle" idx="1"/>
          </p:nvPr>
        </p:nvSpPr>
        <p:spPr>
          <a:xfrm>
            <a:off x="685800" y="2687652"/>
            <a:ext cx="4252500" cy="784800"/>
          </a:xfrm>
          <a:prstGeom prst="rect">
            <a:avLst/>
          </a:prstGeom>
        </p:spPr>
        <p:txBody>
          <a:bodyPr spcFirstLastPara="1" wrap="square" lIns="91425" tIns="91425" rIns="91425" bIns="91425" anchor="t" anchorCtr="0"/>
          <a:lstStyle>
            <a:lvl1pPr lvl="0" rtl="0">
              <a:spcBef>
                <a:spcPts val="0"/>
              </a:spcBef>
              <a:spcAft>
                <a:spcPts val="0"/>
              </a:spcAft>
              <a:buClr>
                <a:schemeClr val="dk2"/>
              </a:buClr>
              <a:buSzPts val="2200"/>
              <a:buNone/>
              <a:defRPr>
                <a:solidFill>
                  <a:schemeClr val="dk2"/>
                </a:solidFill>
              </a:defRPr>
            </a:lvl1pPr>
            <a:lvl2pPr lvl="1" rtl="0">
              <a:spcBef>
                <a:spcPts val="0"/>
              </a:spcBef>
              <a:spcAft>
                <a:spcPts val="0"/>
              </a:spcAft>
              <a:buClr>
                <a:schemeClr val="dk2"/>
              </a:buClr>
              <a:buSzPts val="3000"/>
              <a:buNone/>
              <a:defRPr sz="3000">
                <a:solidFill>
                  <a:schemeClr val="dk2"/>
                </a:solidFill>
              </a:defRPr>
            </a:lvl2pPr>
            <a:lvl3pPr lvl="2" rtl="0">
              <a:spcBef>
                <a:spcPts val="0"/>
              </a:spcBef>
              <a:spcAft>
                <a:spcPts val="0"/>
              </a:spcAft>
              <a:buClr>
                <a:schemeClr val="dk2"/>
              </a:buClr>
              <a:buSzPts val="3000"/>
              <a:buNone/>
              <a:defRPr sz="3000">
                <a:solidFill>
                  <a:schemeClr val="dk2"/>
                </a:solidFill>
              </a:defRPr>
            </a:lvl3pPr>
            <a:lvl4pPr lvl="3" rtl="0">
              <a:spcBef>
                <a:spcPts val="0"/>
              </a:spcBef>
              <a:spcAft>
                <a:spcPts val="0"/>
              </a:spcAft>
              <a:buClr>
                <a:schemeClr val="dk2"/>
              </a:buClr>
              <a:buSzPts val="3000"/>
              <a:buNone/>
              <a:defRPr sz="3000">
                <a:solidFill>
                  <a:schemeClr val="dk2"/>
                </a:solidFill>
              </a:defRPr>
            </a:lvl4pPr>
            <a:lvl5pPr lvl="4" rtl="0">
              <a:spcBef>
                <a:spcPts val="0"/>
              </a:spcBef>
              <a:spcAft>
                <a:spcPts val="0"/>
              </a:spcAft>
              <a:buClr>
                <a:schemeClr val="dk2"/>
              </a:buClr>
              <a:buSzPts val="3000"/>
              <a:buNone/>
              <a:defRPr sz="3000">
                <a:solidFill>
                  <a:schemeClr val="dk2"/>
                </a:solidFill>
              </a:defRPr>
            </a:lvl5pPr>
            <a:lvl6pPr lvl="5" rtl="0">
              <a:spcBef>
                <a:spcPts val="0"/>
              </a:spcBef>
              <a:spcAft>
                <a:spcPts val="0"/>
              </a:spcAft>
              <a:buClr>
                <a:schemeClr val="dk2"/>
              </a:buClr>
              <a:buSzPts val="3000"/>
              <a:buNone/>
              <a:defRPr sz="3000">
                <a:solidFill>
                  <a:schemeClr val="dk2"/>
                </a:solidFill>
              </a:defRPr>
            </a:lvl6pPr>
            <a:lvl7pPr lvl="6" rtl="0">
              <a:spcBef>
                <a:spcPts val="0"/>
              </a:spcBef>
              <a:spcAft>
                <a:spcPts val="0"/>
              </a:spcAft>
              <a:buClr>
                <a:schemeClr val="dk2"/>
              </a:buClr>
              <a:buSzPts val="3000"/>
              <a:buNone/>
              <a:defRPr sz="3000">
                <a:solidFill>
                  <a:schemeClr val="dk2"/>
                </a:solidFill>
              </a:defRPr>
            </a:lvl7pPr>
            <a:lvl8pPr lvl="7" rtl="0">
              <a:spcBef>
                <a:spcPts val="0"/>
              </a:spcBef>
              <a:spcAft>
                <a:spcPts val="0"/>
              </a:spcAft>
              <a:buClr>
                <a:schemeClr val="dk2"/>
              </a:buClr>
              <a:buSzPts val="3000"/>
              <a:buNone/>
              <a:defRPr sz="3000">
                <a:solidFill>
                  <a:schemeClr val="dk2"/>
                </a:solidFill>
              </a:defRPr>
            </a:lvl8pPr>
            <a:lvl9pPr lvl="8" rtl="0">
              <a:spcBef>
                <a:spcPts val="0"/>
              </a:spcBef>
              <a:spcAft>
                <a:spcPts val="0"/>
              </a:spcAft>
              <a:buClr>
                <a:schemeClr val="dk2"/>
              </a:buClr>
              <a:buSzPts val="3000"/>
              <a:buNone/>
              <a:defRPr sz="3000">
                <a:solidFill>
                  <a:schemeClr val="dk2"/>
                </a:solidFill>
              </a:defRPr>
            </a:lvl9pPr>
          </a:lstStyle>
          <a:p>
            <a:endParaRPr/>
          </a:p>
        </p:txBody>
      </p:sp>
      <p:grpSp>
        <p:nvGrpSpPr>
          <p:cNvPr id="95" name="Shape 95"/>
          <p:cNvGrpSpPr/>
          <p:nvPr/>
        </p:nvGrpSpPr>
        <p:grpSpPr>
          <a:xfrm>
            <a:off x="4894945" y="-11"/>
            <a:ext cx="4252453" cy="5146816"/>
            <a:chOff x="4894945" y="-11"/>
            <a:chExt cx="4252453" cy="5146816"/>
          </a:xfrm>
        </p:grpSpPr>
        <p:sp>
          <p:nvSpPr>
            <p:cNvPr id="96" name="Shape 96"/>
            <p:cNvSpPr/>
            <p:nvPr/>
          </p:nvSpPr>
          <p:spPr>
            <a:xfrm>
              <a:off x="6108962" y="4182670"/>
              <a:ext cx="607886" cy="643356"/>
            </a:xfrm>
            <a:custGeom>
              <a:avLst/>
              <a:gdLst/>
              <a:ahLst/>
              <a:cxnLst/>
              <a:rect l="0" t="0" r="0" b="0"/>
              <a:pathLst>
                <a:path w="20428" h="20036" extrusionOk="0">
                  <a:moveTo>
                    <a:pt x="1" y="0"/>
                  </a:moveTo>
                  <a:lnTo>
                    <a:pt x="1" y="20036"/>
                  </a:lnTo>
                  <a:lnTo>
                    <a:pt x="20427" y="9990"/>
                  </a:lnTo>
                  <a:lnTo>
                    <a:pt x="1" y="0"/>
                  </a:lnTo>
                  <a:close/>
                </a:path>
              </a:pathLst>
            </a:custGeom>
            <a:solidFill>
              <a:srgbClr val="FFFFFF">
                <a:alpha val="2308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7" name="Shape 97"/>
            <p:cNvSpPr/>
            <p:nvPr/>
          </p:nvSpPr>
          <p:spPr>
            <a:xfrm>
              <a:off x="6716818" y="3860093"/>
              <a:ext cx="607856" cy="643388"/>
            </a:xfrm>
            <a:custGeom>
              <a:avLst/>
              <a:gdLst/>
              <a:ahLst/>
              <a:cxnLst/>
              <a:rect l="0" t="0" r="0" b="0"/>
              <a:pathLst>
                <a:path w="20427" h="20037" extrusionOk="0">
                  <a:moveTo>
                    <a:pt x="0" y="0"/>
                  </a:moveTo>
                  <a:lnTo>
                    <a:pt x="0" y="20036"/>
                  </a:lnTo>
                  <a:lnTo>
                    <a:pt x="20427" y="10046"/>
                  </a:lnTo>
                  <a:lnTo>
                    <a:pt x="0" y="0"/>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8" name="Shape 98"/>
            <p:cNvSpPr/>
            <p:nvPr/>
          </p:nvSpPr>
          <p:spPr>
            <a:xfrm>
              <a:off x="7324645" y="3539314"/>
              <a:ext cx="607886" cy="643388"/>
            </a:xfrm>
            <a:custGeom>
              <a:avLst/>
              <a:gdLst/>
              <a:ahLst/>
              <a:cxnLst/>
              <a:rect l="0" t="0" r="0" b="0"/>
              <a:pathLst>
                <a:path w="20428" h="20037" extrusionOk="0">
                  <a:moveTo>
                    <a:pt x="1" y="0"/>
                  </a:moveTo>
                  <a:lnTo>
                    <a:pt x="1" y="20036"/>
                  </a:lnTo>
                  <a:lnTo>
                    <a:pt x="20427" y="9990"/>
                  </a:lnTo>
                  <a:lnTo>
                    <a:pt x="1" y="0"/>
                  </a:lnTo>
                  <a:close/>
                </a:path>
              </a:pathLst>
            </a:custGeom>
            <a:solidFill>
              <a:srgbClr val="F6464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9" name="Shape 99"/>
            <p:cNvSpPr/>
            <p:nvPr/>
          </p:nvSpPr>
          <p:spPr>
            <a:xfrm>
              <a:off x="7324645" y="4182670"/>
              <a:ext cx="607886" cy="643356"/>
            </a:xfrm>
            <a:custGeom>
              <a:avLst/>
              <a:gdLst/>
              <a:ahLst/>
              <a:cxnLst/>
              <a:rect l="0" t="0" r="0" b="0"/>
              <a:pathLst>
                <a:path w="20428" h="20036" extrusionOk="0">
                  <a:moveTo>
                    <a:pt x="1" y="0"/>
                  </a:moveTo>
                  <a:lnTo>
                    <a:pt x="1" y="20036"/>
                  </a:lnTo>
                  <a:lnTo>
                    <a:pt x="20427" y="9990"/>
                  </a:lnTo>
                  <a:lnTo>
                    <a:pt x="1" y="0"/>
                  </a:lnTo>
                  <a:close/>
                </a:path>
              </a:pathLst>
            </a:custGeom>
            <a:noFill/>
            <a:ln w="9525" cap="flat" cmpd="sng">
              <a:solidFill>
                <a:srgbClr val="F9CB9C"/>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0" name="Shape 100"/>
            <p:cNvSpPr/>
            <p:nvPr/>
          </p:nvSpPr>
          <p:spPr>
            <a:xfrm>
              <a:off x="7932502" y="643313"/>
              <a:ext cx="606220" cy="643388"/>
            </a:xfrm>
            <a:custGeom>
              <a:avLst/>
              <a:gdLst/>
              <a:ahLst/>
              <a:cxnLst/>
              <a:rect l="0" t="0" r="0" b="0"/>
              <a:pathLst>
                <a:path w="20372" h="20037" extrusionOk="0">
                  <a:moveTo>
                    <a:pt x="0" y="1"/>
                  </a:moveTo>
                  <a:lnTo>
                    <a:pt x="0" y="20037"/>
                  </a:lnTo>
                  <a:lnTo>
                    <a:pt x="20371" y="10047"/>
                  </a:lnTo>
                  <a:lnTo>
                    <a:pt x="0" y="1"/>
                  </a:lnTo>
                  <a:close/>
                </a:path>
              </a:pathLst>
            </a:custGeom>
            <a:solidFill>
              <a:srgbClr val="FFFFFF">
                <a:alpha val="5154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1" name="Shape 101"/>
            <p:cNvSpPr/>
            <p:nvPr/>
          </p:nvSpPr>
          <p:spPr>
            <a:xfrm>
              <a:off x="8538692" y="322534"/>
              <a:ext cx="607856" cy="643388"/>
            </a:xfrm>
            <a:custGeom>
              <a:avLst/>
              <a:gdLst/>
              <a:ahLst/>
              <a:cxnLst/>
              <a:rect l="0" t="0" r="0" b="0"/>
              <a:pathLst>
                <a:path w="20427" h="20037" extrusionOk="0">
                  <a:moveTo>
                    <a:pt x="0" y="1"/>
                  </a:moveTo>
                  <a:lnTo>
                    <a:pt x="0" y="20037"/>
                  </a:lnTo>
                  <a:lnTo>
                    <a:pt x="20427" y="9991"/>
                  </a:lnTo>
                  <a:lnTo>
                    <a:pt x="0" y="1"/>
                  </a:lnTo>
                  <a:close/>
                </a:path>
              </a:pathLst>
            </a:custGeom>
            <a:noFill/>
            <a:ln w="9525" cap="flat" cmpd="sng">
              <a:solidFill>
                <a:srgbClr val="F9CB9C"/>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2" name="Shape 102"/>
            <p:cNvSpPr/>
            <p:nvPr/>
          </p:nvSpPr>
          <p:spPr>
            <a:xfrm>
              <a:off x="7932502" y="1286669"/>
              <a:ext cx="606220" cy="643388"/>
            </a:xfrm>
            <a:custGeom>
              <a:avLst/>
              <a:gdLst/>
              <a:ahLst/>
              <a:cxnLst/>
              <a:rect l="0" t="0" r="0" b="0"/>
              <a:pathLst>
                <a:path w="20372" h="20037" extrusionOk="0">
                  <a:moveTo>
                    <a:pt x="0" y="1"/>
                  </a:moveTo>
                  <a:lnTo>
                    <a:pt x="0" y="20037"/>
                  </a:lnTo>
                  <a:lnTo>
                    <a:pt x="20371" y="10047"/>
                  </a:lnTo>
                  <a:lnTo>
                    <a:pt x="0" y="1"/>
                  </a:lnTo>
                  <a:close/>
                </a:path>
              </a:pathLst>
            </a:custGeom>
            <a:solidFill>
              <a:srgbClr val="FFC8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3" name="Shape 103"/>
            <p:cNvSpPr/>
            <p:nvPr/>
          </p:nvSpPr>
          <p:spPr>
            <a:xfrm>
              <a:off x="7932502" y="3216737"/>
              <a:ext cx="606220" cy="643388"/>
            </a:xfrm>
            <a:custGeom>
              <a:avLst/>
              <a:gdLst/>
              <a:ahLst/>
              <a:cxnLst/>
              <a:rect l="0" t="0" r="0" b="0"/>
              <a:pathLst>
                <a:path w="20372" h="20037" extrusionOk="0">
                  <a:moveTo>
                    <a:pt x="0" y="0"/>
                  </a:moveTo>
                  <a:lnTo>
                    <a:pt x="0" y="20036"/>
                  </a:lnTo>
                  <a:lnTo>
                    <a:pt x="20371" y="10046"/>
                  </a:lnTo>
                  <a:lnTo>
                    <a:pt x="0" y="0"/>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4" name="Shape 104"/>
            <p:cNvSpPr/>
            <p:nvPr/>
          </p:nvSpPr>
          <p:spPr>
            <a:xfrm>
              <a:off x="8538692" y="3539314"/>
              <a:ext cx="607856" cy="643388"/>
            </a:xfrm>
            <a:custGeom>
              <a:avLst/>
              <a:gdLst/>
              <a:ahLst/>
              <a:cxnLst/>
              <a:rect l="0" t="0" r="0" b="0"/>
              <a:pathLst>
                <a:path w="20427" h="20037" extrusionOk="0">
                  <a:moveTo>
                    <a:pt x="0" y="0"/>
                  </a:moveTo>
                  <a:lnTo>
                    <a:pt x="0" y="20036"/>
                  </a:lnTo>
                  <a:lnTo>
                    <a:pt x="20427" y="9990"/>
                  </a:lnTo>
                  <a:lnTo>
                    <a:pt x="0" y="0"/>
                  </a:lnTo>
                  <a:close/>
                </a:path>
              </a:pathLst>
            </a:custGeom>
            <a:solidFill>
              <a:srgbClr val="E8062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5" name="Shape 105"/>
            <p:cNvSpPr/>
            <p:nvPr/>
          </p:nvSpPr>
          <p:spPr>
            <a:xfrm>
              <a:off x="6108962" y="-11"/>
              <a:ext cx="607886" cy="322577"/>
            </a:xfrm>
            <a:custGeom>
              <a:avLst/>
              <a:gdLst/>
              <a:ahLst/>
              <a:cxnLst/>
              <a:rect l="0" t="0" r="0" b="0"/>
              <a:pathLst>
                <a:path w="20428" h="10046" extrusionOk="0">
                  <a:moveTo>
                    <a:pt x="1" y="0"/>
                  </a:moveTo>
                  <a:lnTo>
                    <a:pt x="1" y="10046"/>
                  </a:lnTo>
                  <a:lnTo>
                    <a:pt x="20427" y="0"/>
                  </a:lnTo>
                  <a:close/>
                </a:path>
              </a:pathLst>
            </a:custGeom>
            <a:noFill/>
            <a:ln w="9525" cap="flat" cmpd="sng">
              <a:solidFill>
                <a:srgbClr val="F9CB9C"/>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6" name="Shape 106"/>
            <p:cNvSpPr/>
            <p:nvPr/>
          </p:nvSpPr>
          <p:spPr>
            <a:xfrm>
              <a:off x="6716818" y="-11"/>
              <a:ext cx="607856" cy="643356"/>
            </a:xfrm>
            <a:custGeom>
              <a:avLst/>
              <a:gdLst/>
              <a:ahLst/>
              <a:cxnLst/>
              <a:rect l="0" t="0" r="0" b="0"/>
              <a:pathLst>
                <a:path w="20427" h="20036" extrusionOk="0">
                  <a:moveTo>
                    <a:pt x="0" y="0"/>
                  </a:moveTo>
                  <a:lnTo>
                    <a:pt x="0" y="20036"/>
                  </a:lnTo>
                  <a:lnTo>
                    <a:pt x="20427" y="10046"/>
                  </a:lnTo>
                  <a:lnTo>
                    <a:pt x="0" y="0"/>
                  </a:lnTo>
                  <a:close/>
                </a:path>
              </a:pathLst>
            </a:custGeom>
            <a:solidFill>
              <a:srgbClr val="FFFFFF">
                <a:alpha val="2308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7" name="Shape 107"/>
            <p:cNvSpPr/>
            <p:nvPr/>
          </p:nvSpPr>
          <p:spPr>
            <a:xfrm>
              <a:off x="7324645" y="-11"/>
              <a:ext cx="607886" cy="322577"/>
            </a:xfrm>
            <a:custGeom>
              <a:avLst/>
              <a:gdLst/>
              <a:ahLst/>
              <a:cxnLst/>
              <a:rect l="0" t="0" r="0" b="0"/>
              <a:pathLst>
                <a:path w="20428" h="10046" extrusionOk="0">
                  <a:moveTo>
                    <a:pt x="1" y="0"/>
                  </a:moveTo>
                  <a:lnTo>
                    <a:pt x="1" y="10046"/>
                  </a:lnTo>
                  <a:lnTo>
                    <a:pt x="20427" y="0"/>
                  </a:lnTo>
                  <a:close/>
                </a:path>
              </a:pathLst>
            </a:custGeom>
            <a:solidFill>
              <a:srgbClr val="FFFFFF">
                <a:alpha val="5154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8" name="Shape 108"/>
            <p:cNvSpPr/>
            <p:nvPr/>
          </p:nvSpPr>
          <p:spPr>
            <a:xfrm>
              <a:off x="7932502" y="-11"/>
              <a:ext cx="606220" cy="643356"/>
            </a:xfrm>
            <a:custGeom>
              <a:avLst/>
              <a:gdLst/>
              <a:ahLst/>
              <a:cxnLst/>
              <a:rect l="0" t="0" r="0" b="0"/>
              <a:pathLst>
                <a:path w="20372" h="20036" extrusionOk="0">
                  <a:moveTo>
                    <a:pt x="0" y="0"/>
                  </a:moveTo>
                  <a:lnTo>
                    <a:pt x="0" y="20036"/>
                  </a:lnTo>
                  <a:lnTo>
                    <a:pt x="20371" y="10046"/>
                  </a:lnTo>
                  <a:lnTo>
                    <a:pt x="0" y="0"/>
                  </a:lnTo>
                  <a:close/>
                </a:path>
              </a:pathLst>
            </a:custGeom>
            <a:solidFill>
              <a:srgbClr val="F64646">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9" name="Shape 109"/>
            <p:cNvSpPr/>
            <p:nvPr/>
          </p:nvSpPr>
          <p:spPr>
            <a:xfrm>
              <a:off x="8538692" y="-11"/>
              <a:ext cx="607856" cy="322577"/>
            </a:xfrm>
            <a:custGeom>
              <a:avLst/>
              <a:gdLst/>
              <a:ahLst/>
              <a:cxnLst/>
              <a:rect l="0" t="0" r="0" b="0"/>
              <a:pathLst>
                <a:path w="20427" h="10046" extrusionOk="0">
                  <a:moveTo>
                    <a:pt x="0" y="0"/>
                  </a:moveTo>
                  <a:lnTo>
                    <a:pt x="0" y="10046"/>
                  </a:lnTo>
                  <a:lnTo>
                    <a:pt x="20427" y="0"/>
                  </a:lnTo>
                  <a:close/>
                </a:path>
              </a:pathLst>
            </a:custGeom>
            <a:solidFill>
              <a:srgbClr val="F6464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0" name="Shape 110"/>
            <p:cNvSpPr/>
            <p:nvPr/>
          </p:nvSpPr>
          <p:spPr>
            <a:xfrm>
              <a:off x="4894945" y="3860093"/>
              <a:ext cx="607856" cy="643388"/>
            </a:xfrm>
            <a:custGeom>
              <a:avLst/>
              <a:gdLst/>
              <a:ahLst/>
              <a:cxnLst/>
              <a:rect l="0" t="0" r="0" b="0"/>
              <a:pathLst>
                <a:path w="20427" h="20037" extrusionOk="0">
                  <a:moveTo>
                    <a:pt x="20427" y="0"/>
                  </a:moveTo>
                  <a:lnTo>
                    <a:pt x="0" y="10046"/>
                  </a:lnTo>
                  <a:lnTo>
                    <a:pt x="20427" y="20036"/>
                  </a:lnTo>
                  <a:lnTo>
                    <a:pt x="20427" y="0"/>
                  </a:lnTo>
                  <a:close/>
                </a:path>
              </a:pathLst>
            </a:custGeom>
            <a:solidFill>
              <a:srgbClr val="FFC8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1" name="Shape 111"/>
            <p:cNvSpPr/>
            <p:nvPr/>
          </p:nvSpPr>
          <p:spPr>
            <a:xfrm>
              <a:off x="6108962" y="3860093"/>
              <a:ext cx="607886" cy="643388"/>
            </a:xfrm>
            <a:custGeom>
              <a:avLst/>
              <a:gdLst/>
              <a:ahLst/>
              <a:cxnLst/>
              <a:rect l="0" t="0" r="0" b="0"/>
              <a:pathLst>
                <a:path w="20428" h="20037" extrusionOk="0">
                  <a:moveTo>
                    <a:pt x="20427" y="0"/>
                  </a:moveTo>
                  <a:lnTo>
                    <a:pt x="1" y="10046"/>
                  </a:lnTo>
                  <a:lnTo>
                    <a:pt x="20427" y="20036"/>
                  </a:lnTo>
                  <a:lnTo>
                    <a:pt x="20427" y="0"/>
                  </a:lnTo>
                  <a:close/>
                </a:path>
              </a:pathLst>
            </a:custGeom>
            <a:solidFill>
              <a:srgbClr val="FFFFFF">
                <a:alpha val="5154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2" name="Shape 112"/>
            <p:cNvSpPr/>
            <p:nvPr/>
          </p:nvSpPr>
          <p:spPr>
            <a:xfrm>
              <a:off x="5502772" y="4182670"/>
              <a:ext cx="606220" cy="643356"/>
            </a:xfrm>
            <a:custGeom>
              <a:avLst/>
              <a:gdLst/>
              <a:ahLst/>
              <a:cxnLst/>
              <a:rect l="0" t="0" r="0" b="0"/>
              <a:pathLst>
                <a:path w="20372" h="20036" extrusionOk="0">
                  <a:moveTo>
                    <a:pt x="20372" y="0"/>
                  </a:moveTo>
                  <a:lnTo>
                    <a:pt x="1" y="9990"/>
                  </a:lnTo>
                  <a:lnTo>
                    <a:pt x="20372" y="20036"/>
                  </a:lnTo>
                  <a:lnTo>
                    <a:pt x="20372" y="0"/>
                  </a:lnTo>
                  <a:close/>
                </a:path>
              </a:pathLst>
            </a:custGeom>
            <a:noFill/>
            <a:ln w="9525" cap="flat" cmpd="sng">
              <a:solidFill>
                <a:srgbClr val="F9CB9C"/>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3" name="Shape 113"/>
            <p:cNvSpPr/>
            <p:nvPr/>
          </p:nvSpPr>
          <p:spPr>
            <a:xfrm>
              <a:off x="7324645" y="3216737"/>
              <a:ext cx="607886" cy="643388"/>
            </a:xfrm>
            <a:custGeom>
              <a:avLst/>
              <a:gdLst/>
              <a:ahLst/>
              <a:cxnLst/>
              <a:rect l="0" t="0" r="0" b="0"/>
              <a:pathLst>
                <a:path w="20428" h="20037" extrusionOk="0">
                  <a:moveTo>
                    <a:pt x="20427" y="0"/>
                  </a:moveTo>
                  <a:lnTo>
                    <a:pt x="1" y="10046"/>
                  </a:lnTo>
                  <a:lnTo>
                    <a:pt x="20427" y="20036"/>
                  </a:lnTo>
                  <a:lnTo>
                    <a:pt x="20427" y="0"/>
                  </a:lnTo>
                  <a:close/>
                </a:path>
              </a:pathLst>
            </a:custGeom>
            <a:solidFill>
              <a:srgbClr val="E8062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4" name="Shape 114"/>
            <p:cNvSpPr/>
            <p:nvPr/>
          </p:nvSpPr>
          <p:spPr>
            <a:xfrm>
              <a:off x="6716818" y="3539314"/>
              <a:ext cx="607856" cy="643388"/>
            </a:xfrm>
            <a:custGeom>
              <a:avLst/>
              <a:gdLst/>
              <a:ahLst/>
              <a:cxnLst/>
              <a:rect l="0" t="0" r="0" b="0"/>
              <a:pathLst>
                <a:path w="20427" h="20037" extrusionOk="0">
                  <a:moveTo>
                    <a:pt x="20427" y="0"/>
                  </a:moveTo>
                  <a:lnTo>
                    <a:pt x="0" y="9990"/>
                  </a:lnTo>
                  <a:lnTo>
                    <a:pt x="20427" y="20036"/>
                  </a:lnTo>
                  <a:lnTo>
                    <a:pt x="20427" y="0"/>
                  </a:lnTo>
                  <a:close/>
                </a:path>
              </a:pathLst>
            </a:custGeom>
            <a:solidFill>
              <a:srgbClr val="FFFFFF">
                <a:alpha val="2308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5" name="Shape 115"/>
            <p:cNvSpPr/>
            <p:nvPr/>
          </p:nvSpPr>
          <p:spPr>
            <a:xfrm>
              <a:off x="6716818" y="4182670"/>
              <a:ext cx="607856" cy="643356"/>
            </a:xfrm>
            <a:custGeom>
              <a:avLst/>
              <a:gdLst/>
              <a:ahLst/>
              <a:cxnLst/>
              <a:rect l="0" t="0" r="0" b="0"/>
              <a:pathLst>
                <a:path w="20427" h="20036" extrusionOk="0">
                  <a:moveTo>
                    <a:pt x="20427" y="0"/>
                  </a:moveTo>
                  <a:lnTo>
                    <a:pt x="0" y="9990"/>
                  </a:lnTo>
                  <a:lnTo>
                    <a:pt x="20427" y="20036"/>
                  </a:lnTo>
                  <a:lnTo>
                    <a:pt x="20427" y="0"/>
                  </a:lnTo>
                  <a:close/>
                </a:path>
              </a:pathLst>
            </a:custGeom>
            <a:solidFill>
              <a:srgbClr val="FFC8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6" name="Shape 116"/>
            <p:cNvSpPr/>
            <p:nvPr/>
          </p:nvSpPr>
          <p:spPr>
            <a:xfrm>
              <a:off x="7932502" y="322534"/>
              <a:ext cx="606220" cy="643388"/>
            </a:xfrm>
            <a:custGeom>
              <a:avLst/>
              <a:gdLst/>
              <a:ahLst/>
              <a:cxnLst/>
              <a:rect l="0" t="0" r="0" b="0"/>
              <a:pathLst>
                <a:path w="20372" h="20037" extrusionOk="0">
                  <a:moveTo>
                    <a:pt x="20371" y="1"/>
                  </a:moveTo>
                  <a:lnTo>
                    <a:pt x="0" y="9991"/>
                  </a:lnTo>
                  <a:lnTo>
                    <a:pt x="20371" y="20037"/>
                  </a:lnTo>
                  <a:lnTo>
                    <a:pt x="20371" y="1"/>
                  </a:lnTo>
                  <a:close/>
                </a:path>
              </a:pathLst>
            </a:custGeom>
            <a:solidFill>
              <a:srgbClr val="A61C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7" name="Shape 117"/>
            <p:cNvSpPr/>
            <p:nvPr/>
          </p:nvSpPr>
          <p:spPr>
            <a:xfrm>
              <a:off x="7932502" y="965890"/>
              <a:ext cx="606220" cy="643388"/>
            </a:xfrm>
            <a:custGeom>
              <a:avLst/>
              <a:gdLst/>
              <a:ahLst/>
              <a:cxnLst/>
              <a:rect l="0" t="0" r="0" b="0"/>
              <a:pathLst>
                <a:path w="20372" h="20037" extrusionOk="0">
                  <a:moveTo>
                    <a:pt x="20371" y="1"/>
                  </a:moveTo>
                  <a:lnTo>
                    <a:pt x="0" y="9991"/>
                  </a:lnTo>
                  <a:lnTo>
                    <a:pt x="20371" y="20037"/>
                  </a:lnTo>
                  <a:lnTo>
                    <a:pt x="20371" y="1"/>
                  </a:lnTo>
                  <a:close/>
                </a:path>
              </a:pathLst>
            </a:custGeom>
            <a:solidFill>
              <a:srgbClr val="FFFFFF">
                <a:alpha val="2308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8" name="Shape 118"/>
            <p:cNvSpPr/>
            <p:nvPr/>
          </p:nvSpPr>
          <p:spPr>
            <a:xfrm>
              <a:off x="7932502" y="2895958"/>
              <a:ext cx="606220" cy="643388"/>
            </a:xfrm>
            <a:custGeom>
              <a:avLst/>
              <a:gdLst/>
              <a:ahLst/>
              <a:cxnLst/>
              <a:rect l="0" t="0" r="0" b="0"/>
              <a:pathLst>
                <a:path w="20372" h="20037" extrusionOk="0">
                  <a:moveTo>
                    <a:pt x="20371" y="0"/>
                  </a:moveTo>
                  <a:lnTo>
                    <a:pt x="0" y="9990"/>
                  </a:lnTo>
                  <a:lnTo>
                    <a:pt x="20371" y="20036"/>
                  </a:lnTo>
                  <a:lnTo>
                    <a:pt x="20371" y="0"/>
                  </a:lnTo>
                  <a:close/>
                </a:path>
              </a:pathLst>
            </a:custGeom>
            <a:solidFill>
              <a:srgbClr val="F64646">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9" name="Shape 119"/>
            <p:cNvSpPr/>
            <p:nvPr/>
          </p:nvSpPr>
          <p:spPr>
            <a:xfrm>
              <a:off x="7932492" y="3538418"/>
              <a:ext cx="607856" cy="643388"/>
            </a:xfrm>
            <a:custGeom>
              <a:avLst/>
              <a:gdLst/>
              <a:ahLst/>
              <a:cxnLst/>
              <a:rect l="0" t="0" r="0" b="0"/>
              <a:pathLst>
                <a:path w="20427" h="20037" extrusionOk="0">
                  <a:moveTo>
                    <a:pt x="20427" y="0"/>
                  </a:moveTo>
                  <a:lnTo>
                    <a:pt x="0" y="10046"/>
                  </a:lnTo>
                  <a:lnTo>
                    <a:pt x="20427" y="20036"/>
                  </a:lnTo>
                  <a:lnTo>
                    <a:pt x="20427" y="0"/>
                  </a:lnTo>
                  <a:close/>
                </a:path>
              </a:pathLst>
            </a:custGeom>
            <a:noFill/>
            <a:ln w="9525" cap="flat" cmpd="sng">
              <a:solidFill>
                <a:srgbClr val="F9CB9C"/>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0" name="Shape 120"/>
            <p:cNvSpPr/>
            <p:nvPr/>
          </p:nvSpPr>
          <p:spPr>
            <a:xfrm>
              <a:off x="6108962" y="-11"/>
              <a:ext cx="607886" cy="643356"/>
            </a:xfrm>
            <a:custGeom>
              <a:avLst/>
              <a:gdLst/>
              <a:ahLst/>
              <a:cxnLst/>
              <a:rect l="0" t="0" r="0" b="0"/>
              <a:pathLst>
                <a:path w="20428" h="20036" extrusionOk="0">
                  <a:moveTo>
                    <a:pt x="20427" y="0"/>
                  </a:moveTo>
                  <a:lnTo>
                    <a:pt x="1" y="10046"/>
                  </a:lnTo>
                  <a:lnTo>
                    <a:pt x="20427" y="20036"/>
                  </a:lnTo>
                  <a:lnTo>
                    <a:pt x="20427" y="0"/>
                  </a:lnTo>
                  <a:close/>
                </a:path>
              </a:pathLst>
            </a:custGeom>
            <a:noFill/>
            <a:ln w="9525" cap="flat" cmpd="sng">
              <a:solidFill>
                <a:srgbClr val="F9CB9C"/>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1" name="Shape 121"/>
            <p:cNvSpPr/>
            <p:nvPr/>
          </p:nvSpPr>
          <p:spPr>
            <a:xfrm>
              <a:off x="6716818" y="-11"/>
              <a:ext cx="607856" cy="322577"/>
            </a:xfrm>
            <a:custGeom>
              <a:avLst/>
              <a:gdLst/>
              <a:ahLst/>
              <a:cxnLst/>
              <a:rect l="0" t="0" r="0" b="0"/>
              <a:pathLst>
                <a:path w="20427" h="10046" extrusionOk="0">
                  <a:moveTo>
                    <a:pt x="0" y="0"/>
                  </a:moveTo>
                  <a:lnTo>
                    <a:pt x="20427" y="10046"/>
                  </a:lnTo>
                  <a:lnTo>
                    <a:pt x="20427" y="0"/>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2" name="Shape 122"/>
            <p:cNvSpPr/>
            <p:nvPr/>
          </p:nvSpPr>
          <p:spPr>
            <a:xfrm>
              <a:off x="6716818" y="4825993"/>
              <a:ext cx="607856" cy="320811"/>
            </a:xfrm>
            <a:custGeom>
              <a:avLst/>
              <a:gdLst/>
              <a:ahLst/>
              <a:cxnLst/>
              <a:rect l="0" t="0" r="0" b="0"/>
              <a:pathLst>
                <a:path w="20427" h="9991" extrusionOk="0">
                  <a:moveTo>
                    <a:pt x="20427" y="1"/>
                  </a:moveTo>
                  <a:lnTo>
                    <a:pt x="0" y="9991"/>
                  </a:lnTo>
                  <a:lnTo>
                    <a:pt x="20427" y="9991"/>
                  </a:lnTo>
                  <a:lnTo>
                    <a:pt x="20427" y="1"/>
                  </a:lnTo>
                  <a:close/>
                </a:path>
              </a:pathLst>
            </a:custGeom>
            <a:solidFill>
              <a:srgbClr val="F64646">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3" name="Shape 123"/>
            <p:cNvSpPr/>
            <p:nvPr/>
          </p:nvSpPr>
          <p:spPr>
            <a:xfrm>
              <a:off x="7324645" y="4503448"/>
              <a:ext cx="607886" cy="643356"/>
            </a:xfrm>
            <a:custGeom>
              <a:avLst/>
              <a:gdLst/>
              <a:ahLst/>
              <a:cxnLst/>
              <a:rect l="0" t="0" r="0" b="0"/>
              <a:pathLst>
                <a:path w="20428" h="20036" extrusionOk="0">
                  <a:moveTo>
                    <a:pt x="20427" y="0"/>
                  </a:moveTo>
                  <a:lnTo>
                    <a:pt x="1" y="10046"/>
                  </a:lnTo>
                  <a:lnTo>
                    <a:pt x="20427" y="20036"/>
                  </a:lnTo>
                  <a:lnTo>
                    <a:pt x="20427" y="0"/>
                  </a:lnTo>
                  <a:close/>
                </a:path>
              </a:pathLst>
            </a:custGeom>
            <a:solidFill>
              <a:srgbClr val="FFFFFF">
                <a:alpha val="5154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4" name="Shape 124"/>
            <p:cNvSpPr/>
            <p:nvPr/>
          </p:nvSpPr>
          <p:spPr>
            <a:xfrm>
              <a:off x="8538692" y="-11"/>
              <a:ext cx="607856" cy="643356"/>
            </a:xfrm>
            <a:custGeom>
              <a:avLst/>
              <a:gdLst/>
              <a:ahLst/>
              <a:cxnLst/>
              <a:rect l="0" t="0" r="0" b="0"/>
              <a:pathLst>
                <a:path w="20427" h="20036" extrusionOk="0">
                  <a:moveTo>
                    <a:pt x="20427" y="0"/>
                  </a:moveTo>
                  <a:lnTo>
                    <a:pt x="0" y="10046"/>
                  </a:lnTo>
                  <a:lnTo>
                    <a:pt x="20427" y="20036"/>
                  </a:lnTo>
                  <a:lnTo>
                    <a:pt x="20427" y="0"/>
                  </a:lnTo>
                  <a:close/>
                </a:path>
              </a:pathLst>
            </a:custGeom>
            <a:solidFill>
              <a:srgbClr val="FFC8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5" name="Shape 125"/>
            <p:cNvSpPr/>
            <p:nvPr/>
          </p:nvSpPr>
          <p:spPr>
            <a:xfrm>
              <a:off x="8538692" y="4503448"/>
              <a:ext cx="607856" cy="643356"/>
            </a:xfrm>
            <a:custGeom>
              <a:avLst/>
              <a:gdLst/>
              <a:ahLst/>
              <a:cxnLst/>
              <a:rect l="0" t="0" r="0" b="0"/>
              <a:pathLst>
                <a:path w="20427" h="20036" extrusionOk="0">
                  <a:moveTo>
                    <a:pt x="20427" y="0"/>
                  </a:moveTo>
                  <a:lnTo>
                    <a:pt x="0" y="10046"/>
                  </a:lnTo>
                  <a:lnTo>
                    <a:pt x="20427" y="20036"/>
                  </a:lnTo>
                  <a:lnTo>
                    <a:pt x="20427" y="0"/>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6" name="Shape 126"/>
            <p:cNvSpPr/>
            <p:nvPr/>
          </p:nvSpPr>
          <p:spPr>
            <a:xfrm>
              <a:off x="7324658" y="322534"/>
              <a:ext cx="607886" cy="643388"/>
            </a:xfrm>
            <a:custGeom>
              <a:avLst/>
              <a:gdLst/>
              <a:ahLst/>
              <a:cxnLst/>
              <a:rect l="0" t="0" r="0" b="0"/>
              <a:pathLst>
                <a:path w="20428" h="20037" extrusionOk="0">
                  <a:moveTo>
                    <a:pt x="1" y="1"/>
                  </a:moveTo>
                  <a:lnTo>
                    <a:pt x="1" y="20037"/>
                  </a:lnTo>
                  <a:lnTo>
                    <a:pt x="20427" y="9991"/>
                  </a:lnTo>
                  <a:lnTo>
                    <a:pt x="1" y="1"/>
                  </a:lnTo>
                  <a:close/>
                </a:path>
              </a:pathLst>
            </a:custGeom>
            <a:solidFill>
              <a:srgbClr val="FFFFFF">
                <a:alpha val="5154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7" name="Shape 127"/>
            <p:cNvSpPr/>
            <p:nvPr/>
          </p:nvSpPr>
          <p:spPr>
            <a:xfrm>
              <a:off x="7324658" y="965890"/>
              <a:ext cx="607886" cy="643388"/>
            </a:xfrm>
            <a:custGeom>
              <a:avLst/>
              <a:gdLst/>
              <a:ahLst/>
              <a:cxnLst/>
              <a:rect l="0" t="0" r="0" b="0"/>
              <a:pathLst>
                <a:path w="20428" h="20037" extrusionOk="0">
                  <a:moveTo>
                    <a:pt x="1" y="1"/>
                  </a:moveTo>
                  <a:lnTo>
                    <a:pt x="1" y="20037"/>
                  </a:lnTo>
                  <a:lnTo>
                    <a:pt x="20427" y="9991"/>
                  </a:lnTo>
                  <a:lnTo>
                    <a:pt x="1" y="1"/>
                  </a:lnTo>
                  <a:close/>
                </a:path>
              </a:pathLst>
            </a:custGeom>
            <a:solidFill>
              <a:srgbClr val="E8062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8" name="Shape 128"/>
            <p:cNvSpPr/>
            <p:nvPr/>
          </p:nvSpPr>
          <p:spPr>
            <a:xfrm>
              <a:off x="6716831" y="322534"/>
              <a:ext cx="607856" cy="643388"/>
            </a:xfrm>
            <a:custGeom>
              <a:avLst/>
              <a:gdLst/>
              <a:ahLst/>
              <a:cxnLst/>
              <a:rect l="0" t="0" r="0" b="0"/>
              <a:pathLst>
                <a:path w="20427" h="20037" extrusionOk="0">
                  <a:moveTo>
                    <a:pt x="20427" y="1"/>
                  </a:moveTo>
                  <a:lnTo>
                    <a:pt x="0" y="9991"/>
                  </a:lnTo>
                  <a:lnTo>
                    <a:pt x="20427" y="20037"/>
                  </a:lnTo>
                  <a:lnTo>
                    <a:pt x="20427" y="1"/>
                  </a:lnTo>
                  <a:close/>
                </a:path>
              </a:pathLst>
            </a:custGeom>
            <a:solidFill>
              <a:srgbClr val="F6464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9" name="Shape 129"/>
            <p:cNvSpPr/>
            <p:nvPr/>
          </p:nvSpPr>
          <p:spPr>
            <a:xfrm>
              <a:off x="6716831" y="965890"/>
              <a:ext cx="607856" cy="643388"/>
            </a:xfrm>
            <a:custGeom>
              <a:avLst/>
              <a:gdLst/>
              <a:ahLst/>
              <a:cxnLst/>
              <a:rect l="0" t="0" r="0" b="0"/>
              <a:pathLst>
                <a:path w="20427" h="20037" extrusionOk="0">
                  <a:moveTo>
                    <a:pt x="20427" y="1"/>
                  </a:moveTo>
                  <a:lnTo>
                    <a:pt x="0" y="9991"/>
                  </a:lnTo>
                  <a:lnTo>
                    <a:pt x="20427" y="20037"/>
                  </a:lnTo>
                  <a:lnTo>
                    <a:pt x="20427" y="1"/>
                  </a:lnTo>
                  <a:close/>
                </a:path>
              </a:pathLst>
            </a:custGeom>
            <a:noFill/>
            <a:ln w="9525" cap="flat" cmpd="sng">
              <a:solidFill>
                <a:srgbClr val="F9CB9C"/>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0" name="Shape 130"/>
            <p:cNvSpPr/>
            <p:nvPr/>
          </p:nvSpPr>
          <p:spPr>
            <a:xfrm>
              <a:off x="7324658" y="1286669"/>
              <a:ext cx="607886" cy="643388"/>
            </a:xfrm>
            <a:custGeom>
              <a:avLst/>
              <a:gdLst/>
              <a:ahLst/>
              <a:cxnLst/>
              <a:rect l="0" t="0" r="0" b="0"/>
              <a:pathLst>
                <a:path w="20428" h="20037" extrusionOk="0">
                  <a:moveTo>
                    <a:pt x="20427" y="1"/>
                  </a:moveTo>
                  <a:lnTo>
                    <a:pt x="1" y="10047"/>
                  </a:lnTo>
                  <a:lnTo>
                    <a:pt x="20427" y="20037"/>
                  </a:lnTo>
                  <a:lnTo>
                    <a:pt x="20427" y="1"/>
                  </a:lnTo>
                  <a:close/>
                </a:path>
              </a:pathLst>
            </a:custGeom>
            <a:solidFill>
              <a:srgbClr val="F6464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1" name="Shape 131"/>
            <p:cNvSpPr/>
            <p:nvPr/>
          </p:nvSpPr>
          <p:spPr>
            <a:xfrm>
              <a:off x="7324658" y="-11"/>
              <a:ext cx="607886" cy="643356"/>
            </a:xfrm>
            <a:custGeom>
              <a:avLst/>
              <a:gdLst/>
              <a:ahLst/>
              <a:cxnLst/>
              <a:rect l="0" t="0" r="0" b="0"/>
              <a:pathLst>
                <a:path w="20428" h="20036" extrusionOk="0">
                  <a:moveTo>
                    <a:pt x="20427" y="0"/>
                  </a:moveTo>
                  <a:lnTo>
                    <a:pt x="1" y="10046"/>
                  </a:lnTo>
                  <a:lnTo>
                    <a:pt x="20427" y="20036"/>
                  </a:lnTo>
                  <a:lnTo>
                    <a:pt x="20427" y="0"/>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2" name="Shape 132"/>
            <p:cNvSpPr/>
            <p:nvPr/>
          </p:nvSpPr>
          <p:spPr>
            <a:xfrm>
              <a:off x="8538692" y="4825993"/>
              <a:ext cx="607856" cy="320811"/>
            </a:xfrm>
            <a:custGeom>
              <a:avLst/>
              <a:gdLst/>
              <a:ahLst/>
              <a:cxnLst/>
              <a:rect l="0" t="0" r="0" b="0"/>
              <a:pathLst>
                <a:path w="20427" h="9991" extrusionOk="0">
                  <a:moveTo>
                    <a:pt x="0" y="1"/>
                  </a:moveTo>
                  <a:lnTo>
                    <a:pt x="0" y="9991"/>
                  </a:lnTo>
                  <a:lnTo>
                    <a:pt x="20427" y="9991"/>
                  </a:lnTo>
                  <a:lnTo>
                    <a:pt x="0" y="1"/>
                  </a:lnTo>
                  <a:close/>
                </a:path>
              </a:pathLst>
            </a:custGeom>
            <a:noFill/>
            <a:ln w="9525" cap="flat" cmpd="sng">
              <a:solidFill>
                <a:srgbClr val="F9CB9C"/>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3" name="Shape 133"/>
            <p:cNvSpPr/>
            <p:nvPr/>
          </p:nvSpPr>
          <p:spPr>
            <a:xfrm>
              <a:off x="6109812" y="2252602"/>
              <a:ext cx="607886" cy="643388"/>
            </a:xfrm>
            <a:custGeom>
              <a:avLst/>
              <a:gdLst/>
              <a:ahLst/>
              <a:cxnLst/>
              <a:rect l="0" t="0" r="0" b="0"/>
              <a:pathLst>
                <a:path w="20428" h="20037" extrusionOk="0">
                  <a:moveTo>
                    <a:pt x="1" y="0"/>
                  </a:moveTo>
                  <a:lnTo>
                    <a:pt x="1" y="20036"/>
                  </a:lnTo>
                  <a:lnTo>
                    <a:pt x="20427" y="9991"/>
                  </a:lnTo>
                  <a:lnTo>
                    <a:pt x="1" y="0"/>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4" name="Shape 134"/>
            <p:cNvSpPr/>
            <p:nvPr/>
          </p:nvSpPr>
          <p:spPr>
            <a:xfrm>
              <a:off x="6109812" y="3539314"/>
              <a:ext cx="607886" cy="643388"/>
            </a:xfrm>
            <a:custGeom>
              <a:avLst/>
              <a:gdLst/>
              <a:ahLst/>
              <a:cxnLst/>
              <a:rect l="0" t="0" r="0" b="0"/>
              <a:pathLst>
                <a:path w="20428" h="20037" extrusionOk="0">
                  <a:moveTo>
                    <a:pt x="1" y="0"/>
                  </a:moveTo>
                  <a:lnTo>
                    <a:pt x="1" y="20036"/>
                  </a:lnTo>
                  <a:lnTo>
                    <a:pt x="20427" y="9990"/>
                  </a:lnTo>
                  <a:lnTo>
                    <a:pt x="1" y="0"/>
                  </a:lnTo>
                  <a:close/>
                </a:path>
              </a:pathLst>
            </a:custGeom>
            <a:solidFill>
              <a:srgbClr val="FFFFFF">
                <a:alpha val="2308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5" name="Shape 135"/>
            <p:cNvSpPr/>
            <p:nvPr/>
          </p:nvSpPr>
          <p:spPr>
            <a:xfrm>
              <a:off x="6717668" y="1286669"/>
              <a:ext cx="607856" cy="643388"/>
            </a:xfrm>
            <a:custGeom>
              <a:avLst/>
              <a:gdLst/>
              <a:ahLst/>
              <a:cxnLst/>
              <a:rect l="0" t="0" r="0" b="0"/>
              <a:pathLst>
                <a:path w="20427" h="20037" extrusionOk="0">
                  <a:moveTo>
                    <a:pt x="0" y="1"/>
                  </a:moveTo>
                  <a:lnTo>
                    <a:pt x="0" y="20037"/>
                  </a:lnTo>
                  <a:lnTo>
                    <a:pt x="20427" y="10047"/>
                  </a:lnTo>
                  <a:lnTo>
                    <a:pt x="0" y="1"/>
                  </a:lnTo>
                  <a:close/>
                </a:path>
              </a:pathLst>
            </a:custGeom>
            <a:solidFill>
              <a:srgbClr val="FFFFFF">
                <a:alpha val="5154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6" name="Shape 136"/>
            <p:cNvSpPr/>
            <p:nvPr/>
          </p:nvSpPr>
          <p:spPr>
            <a:xfrm>
              <a:off x="6717668" y="1930025"/>
              <a:ext cx="607856" cy="643388"/>
            </a:xfrm>
            <a:custGeom>
              <a:avLst/>
              <a:gdLst/>
              <a:ahLst/>
              <a:cxnLst/>
              <a:rect l="0" t="0" r="0" b="0"/>
              <a:pathLst>
                <a:path w="20427" h="20037" extrusionOk="0">
                  <a:moveTo>
                    <a:pt x="0" y="1"/>
                  </a:moveTo>
                  <a:lnTo>
                    <a:pt x="0" y="20037"/>
                  </a:lnTo>
                  <a:lnTo>
                    <a:pt x="20427" y="10046"/>
                  </a:lnTo>
                  <a:lnTo>
                    <a:pt x="0" y="1"/>
                  </a:lnTo>
                  <a:close/>
                </a:path>
              </a:pathLst>
            </a:custGeom>
            <a:solidFill>
              <a:srgbClr val="E8062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7" name="Shape 137"/>
            <p:cNvSpPr/>
            <p:nvPr/>
          </p:nvSpPr>
          <p:spPr>
            <a:xfrm>
              <a:off x="6717668" y="2573381"/>
              <a:ext cx="607856" cy="643388"/>
            </a:xfrm>
            <a:custGeom>
              <a:avLst/>
              <a:gdLst/>
              <a:ahLst/>
              <a:cxnLst/>
              <a:rect l="0" t="0" r="0" b="0"/>
              <a:pathLst>
                <a:path w="20427" h="20037" extrusionOk="0">
                  <a:moveTo>
                    <a:pt x="0" y="1"/>
                  </a:moveTo>
                  <a:lnTo>
                    <a:pt x="0" y="20036"/>
                  </a:lnTo>
                  <a:lnTo>
                    <a:pt x="20427" y="10046"/>
                  </a:lnTo>
                  <a:lnTo>
                    <a:pt x="0" y="1"/>
                  </a:lnTo>
                  <a:close/>
                </a:path>
              </a:pathLst>
            </a:custGeom>
            <a:solidFill>
              <a:srgbClr val="FFFFFF">
                <a:alpha val="2308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8" name="Shape 138"/>
            <p:cNvSpPr/>
            <p:nvPr/>
          </p:nvSpPr>
          <p:spPr>
            <a:xfrm>
              <a:off x="7325495" y="2252602"/>
              <a:ext cx="607886" cy="643388"/>
            </a:xfrm>
            <a:custGeom>
              <a:avLst/>
              <a:gdLst/>
              <a:ahLst/>
              <a:cxnLst/>
              <a:rect l="0" t="0" r="0" b="0"/>
              <a:pathLst>
                <a:path w="20428" h="20037" extrusionOk="0">
                  <a:moveTo>
                    <a:pt x="1" y="0"/>
                  </a:moveTo>
                  <a:lnTo>
                    <a:pt x="1" y="20036"/>
                  </a:lnTo>
                  <a:lnTo>
                    <a:pt x="20427" y="9991"/>
                  </a:lnTo>
                  <a:lnTo>
                    <a:pt x="1" y="0"/>
                  </a:lnTo>
                  <a:close/>
                </a:path>
              </a:pathLst>
            </a:custGeom>
            <a:noFill/>
            <a:ln w="9525" cap="flat" cmpd="sng">
              <a:solidFill>
                <a:srgbClr val="FFF2CC"/>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9" name="Shape 139"/>
            <p:cNvSpPr/>
            <p:nvPr/>
          </p:nvSpPr>
          <p:spPr>
            <a:xfrm>
              <a:off x="6717668" y="3216737"/>
              <a:ext cx="607856" cy="643388"/>
            </a:xfrm>
            <a:custGeom>
              <a:avLst/>
              <a:gdLst/>
              <a:ahLst/>
              <a:cxnLst/>
              <a:rect l="0" t="0" r="0" b="0"/>
              <a:pathLst>
                <a:path w="20427" h="20037" extrusionOk="0">
                  <a:moveTo>
                    <a:pt x="0" y="0"/>
                  </a:moveTo>
                  <a:lnTo>
                    <a:pt x="0" y="20036"/>
                  </a:lnTo>
                  <a:lnTo>
                    <a:pt x="20427" y="10046"/>
                  </a:lnTo>
                  <a:lnTo>
                    <a:pt x="0" y="0"/>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0" name="Shape 140"/>
            <p:cNvSpPr/>
            <p:nvPr/>
          </p:nvSpPr>
          <p:spPr>
            <a:xfrm>
              <a:off x="7325495" y="2895958"/>
              <a:ext cx="607886" cy="643388"/>
            </a:xfrm>
            <a:custGeom>
              <a:avLst/>
              <a:gdLst/>
              <a:ahLst/>
              <a:cxnLst/>
              <a:rect l="0" t="0" r="0" b="0"/>
              <a:pathLst>
                <a:path w="20428" h="20037" extrusionOk="0">
                  <a:moveTo>
                    <a:pt x="1" y="0"/>
                  </a:moveTo>
                  <a:lnTo>
                    <a:pt x="1" y="20036"/>
                  </a:lnTo>
                  <a:lnTo>
                    <a:pt x="20427" y="9990"/>
                  </a:lnTo>
                  <a:lnTo>
                    <a:pt x="1" y="0"/>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1" name="Shape 141"/>
            <p:cNvSpPr/>
            <p:nvPr/>
          </p:nvSpPr>
          <p:spPr>
            <a:xfrm>
              <a:off x="7933352" y="1930025"/>
              <a:ext cx="606220" cy="643388"/>
            </a:xfrm>
            <a:custGeom>
              <a:avLst/>
              <a:gdLst/>
              <a:ahLst/>
              <a:cxnLst/>
              <a:rect l="0" t="0" r="0" b="0"/>
              <a:pathLst>
                <a:path w="20372" h="20037" extrusionOk="0">
                  <a:moveTo>
                    <a:pt x="0" y="1"/>
                  </a:moveTo>
                  <a:lnTo>
                    <a:pt x="0" y="20037"/>
                  </a:lnTo>
                  <a:lnTo>
                    <a:pt x="20371" y="10046"/>
                  </a:lnTo>
                  <a:lnTo>
                    <a:pt x="0" y="1"/>
                  </a:lnTo>
                  <a:close/>
                </a:path>
              </a:pathLst>
            </a:custGeom>
            <a:solidFill>
              <a:srgbClr val="FFFFFF">
                <a:alpha val="5154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2" name="Shape 142"/>
            <p:cNvSpPr/>
            <p:nvPr/>
          </p:nvSpPr>
          <p:spPr>
            <a:xfrm>
              <a:off x="7933352" y="2573381"/>
              <a:ext cx="606220" cy="643388"/>
            </a:xfrm>
            <a:custGeom>
              <a:avLst/>
              <a:gdLst/>
              <a:ahLst/>
              <a:cxnLst/>
              <a:rect l="0" t="0" r="0" b="0"/>
              <a:pathLst>
                <a:path w="20372" h="20037" extrusionOk="0">
                  <a:moveTo>
                    <a:pt x="0" y="1"/>
                  </a:moveTo>
                  <a:lnTo>
                    <a:pt x="0" y="20036"/>
                  </a:lnTo>
                  <a:lnTo>
                    <a:pt x="20371" y="10046"/>
                  </a:lnTo>
                  <a:lnTo>
                    <a:pt x="0" y="1"/>
                  </a:lnTo>
                  <a:close/>
                </a:path>
              </a:pathLst>
            </a:custGeom>
            <a:solidFill>
              <a:srgbClr val="F6464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3" name="Shape 143"/>
            <p:cNvSpPr/>
            <p:nvPr/>
          </p:nvSpPr>
          <p:spPr>
            <a:xfrm>
              <a:off x="8539542" y="1608802"/>
              <a:ext cx="607856" cy="643388"/>
            </a:xfrm>
            <a:custGeom>
              <a:avLst/>
              <a:gdLst/>
              <a:ahLst/>
              <a:cxnLst/>
              <a:rect l="0" t="0" r="0" b="0"/>
              <a:pathLst>
                <a:path w="20427" h="20037" extrusionOk="0">
                  <a:moveTo>
                    <a:pt x="0" y="0"/>
                  </a:moveTo>
                  <a:lnTo>
                    <a:pt x="0" y="20036"/>
                  </a:lnTo>
                  <a:lnTo>
                    <a:pt x="20427" y="9991"/>
                  </a:lnTo>
                  <a:lnTo>
                    <a:pt x="0" y="0"/>
                  </a:lnTo>
                  <a:close/>
                </a:path>
              </a:pathLst>
            </a:custGeom>
            <a:solidFill>
              <a:srgbClr val="F64646">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4" name="Shape 144"/>
            <p:cNvSpPr/>
            <p:nvPr/>
          </p:nvSpPr>
          <p:spPr>
            <a:xfrm>
              <a:off x="6109812" y="1286669"/>
              <a:ext cx="607886" cy="643388"/>
            </a:xfrm>
            <a:custGeom>
              <a:avLst/>
              <a:gdLst/>
              <a:ahLst/>
              <a:cxnLst/>
              <a:rect l="0" t="0" r="0" b="0"/>
              <a:pathLst>
                <a:path w="20428" h="20037" extrusionOk="0">
                  <a:moveTo>
                    <a:pt x="20427" y="1"/>
                  </a:moveTo>
                  <a:lnTo>
                    <a:pt x="1" y="10047"/>
                  </a:lnTo>
                  <a:lnTo>
                    <a:pt x="20427" y="20037"/>
                  </a:lnTo>
                  <a:lnTo>
                    <a:pt x="20427" y="1"/>
                  </a:lnTo>
                  <a:close/>
                </a:path>
              </a:pathLst>
            </a:custGeom>
            <a:solidFill>
              <a:srgbClr val="FFFFFF">
                <a:alpha val="2308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5" name="Shape 145"/>
            <p:cNvSpPr/>
            <p:nvPr/>
          </p:nvSpPr>
          <p:spPr>
            <a:xfrm>
              <a:off x="6109812" y="3216737"/>
              <a:ext cx="607886" cy="643388"/>
            </a:xfrm>
            <a:custGeom>
              <a:avLst/>
              <a:gdLst/>
              <a:ahLst/>
              <a:cxnLst/>
              <a:rect l="0" t="0" r="0" b="0"/>
              <a:pathLst>
                <a:path w="20428" h="20037" extrusionOk="0">
                  <a:moveTo>
                    <a:pt x="20427" y="0"/>
                  </a:moveTo>
                  <a:lnTo>
                    <a:pt x="1" y="10046"/>
                  </a:lnTo>
                  <a:lnTo>
                    <a:pt x="20427" y="20036"/>
                  </a:lnTo>
                  <a:lnTo>
                    <a:pt x="20427" y="0"/>
                  </a:lnTo>
                  <a:close/>
                </a:path>
              </a:pathLst>
            </a:custGeom>
            <a:solidFill>
              <a:srgbClr val="FFC8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6" name="Shape 146"/>
            <p:cNvSpPr/>
            <p:nvPr/>
          </p:nvSpPr>
          <p:spPr>
            <a:xfrm>
              <a:off x="6717668" y="1609246"/>
              <a:ext cx="607856" cy="643388"/>
            </a:xfrm>
            <a:custGeom>
              <a:avLst/>
              <a:gdLst/>
              <a:ahLst/>
              <a:cxnLst/>
              <a:rect l="0" t="0" r="0" b="0"/>
              <a:pathLst>
                <a:path w="20427" h="20037" extrusionOk="0">
                  <a:moveTo>
                    <a:pt x="20427" y="1"/>
                  </a:moveTo>
                  <a:lnTo>
                    <a:pt x="0" y="9991"/>
                  </a:lnTo>
                  <a:lnTo>
                    <a:pt x="20427" y="20036"/>
                  </a:lnTo>
                  <a:lnTo>
                    <a:pt x="20427" y="1"/>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7" name="Shape 147"/>
            <p:cNvSpPr/>
            <p:nvPr/>
          </p:nvSpPr>
          <p:spPr>
            <a:xfrm>
              <a:off x="7325495" y="1930025"/>
              <a:ext cx="607886" cy="643388"/>
            </a:xfrm>
            <a:custGeom>
              <a:avLst/>
              <a:gdLst/>
              <a:ahLst/>
              <a:cxnLst/>
              <a:rect l="0" t="0" r="0" b="0"/>
              <a:pathLst>
                <a:path w="20428" h="20037" extrusionOk="0">
                  <a:moveTo>
                    <a:pt x="20427" y="1"/>
                  </a:moveTo>
                  <a:lnTo>
                    <a:pt x="1" y="10046"/>
                  </a:lnTo>
                  <a:lnTo>
                    <a:pt x="20427" y="20037"/>
                  </a:lnTo>
                  <a:lnTo>
                    <a:pt x="20427" y="1"/>
                  </a:lnTo>
                  <a:close/>
                </a:path>
              </a:pathLst>
            </a:custGeom>
            <a:solidFill>
              <a:srgbClr val="A61C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8" name="Shape 148"/>
            <p:cNvSpPr/>
            <p:nvPr/>
          </p:nvSpPr>
          <p:spPr>
            <a:xfrm>
              <a:off x="6717668" y="2252602"/>
              <a:ext cx="607856" cy="643388"/>
            </a:xfrm>
            <a:custGeom>
              <a:avLst/>
              <a:gdLst/>
              <a:ahLst/>
              <a:cxnLst/>
              <a:rect l="0" t="0" r="0" b="0"/>
              <a:pathLst>
                <a:path w="20427" h="20037" extrusionOk="0">
                  <a:moveTo>
                    <a:pt x="20427" y="0"/>
                  </a:moveTo>
                  <a:lnTo>
                    <a:pt x="0" y="9991"/>
                  </a:lnTo>
                  <a:lnTo>
                    <a:pt x="20427" y="20036"/>
                  </a:lnTo>
                  <a:lnTo>
                    <a:pt x="20427" y="0"/>
                  </a:lnTo>
                  <a:close/>
                </a:path>
              </a:pathLst>
            </a:custGeom>
            <a:solidFill>
              <a:srgbClr val="F6464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9" name="Shape 149"/>
            <p:cNvSpPr/>
            <p:nvPr/>
          </p:nvSpPr>
          <p:spPr>
            <a:xfrm>
              <a:off x="7325495" y="2573381"/>
              <a:ext cx="607886" cy="643388"/>
            </a:xfrm>
            <a:custGeom>
              <a:avLst/>
              <a:gdLst/>
              <a:ahLst/>
              <a:cxnLst/>
              <a:rect l="0" t="0" r="0" b="0"/>
              <a:pathLst>
                <a:path w="20428" h="20037" extrusionOk="0">
                  <a:moveTo>
                    <a:pt x="20427" y="1"/>
                  </a:moveTo>
                  <a:lnTo>
                    <a:pt x="1" y="10046"/>
                  </a:lnTo>
                  <a:lnTo>
                    <a:pt x="20427" y="20036"/>
                  </a:lnTo>
                  <a:lnTo>
                    <a:pt x="20427" y="1"/>
                  </a:lnTo>
                  <a:close/>
                </a:path>
              </a:pathLst>
            </a:custGeom>
            <a:noFill/>
            <a:ln w="9525" cap="flat" cmpd="sng">
              <a:solidFill>
                <a:srgbClr val="F9CB9C"/>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150"/>
        <p:cNvGrpSpPr/>
        <p:nvPr/>
      </p:nvGrpSpPr>
      <p:grpSpPr>
        <a:xfrm>
          <a:off x="0" y="0"/>
          <a:ext cx="0" cy="0"/>
          <a:chOff x="0" y="0"/>
          <a:chExt cx="0" cy="0"/>
        </a:xfrm>
      </p:grpSpPr>
      <p:grpSp>
        <p:nvGrpSpPr>
          <p:cNvPr id="151" name="Shape 151"/>
          <p:cNvGrpSpPr/>
          <p:nvPr/>
        </p:nvGrpSpPr>
        <p:grpSpPr>
          <a:xfrm>
            <a:off x="900" y="0"/>
            <a:ext cx="9143992" cy="2564787"/>
            <a:chOff x="900" y="0"/>
            <a:chExt cx="9143992" cy="2564787"/>
          </a:xfrm>
        </p:grpSpPr>
        <p:sp>
          <p:nvSpPr>
            <p:cNvPr id="152" name="Shape 152"/>
            <p:cNvSpPr/>
            <p:nvPr/>
          </p:nvSpPr>
          <p:spPr>
            <a:xfrm flipH="1">
              <a:off x="1219296" y="1278075"/>
              <a:ext cx="1214076" cy="1286712"/>
            </a:xfrm>
            <a:custGeom>
              <a:avLst/>
              <a:gdLst/>
              <a:ahLst/>
              <a:cxnLst/>
              <a:rect l="0" t="0" r="0" b="0"/>
              <a:pathLst>
                <a:path w="40799" h="40072" extrusionOk="0">
                  <a:moveTo>
                    <a:pt x="40798" y="0"/>
                  </a:moveTo>
                  <a:lnTo>
                    <a:pt x="1" y="20036"/>
                  </a:lnTo>
                  <a:lnTo>
                    <a:pt x="40798" y="40072"/>
                  </a:lnTo>
                  <a:lnTo>
                    <a:pt x="40798" y="0"/>
                  </a:lnTo>
                  <a:close/>
                </a:path>
              </a:pathLst>
            </a:custGeom>
            <a:solidFill>
              <a:srgbClr val="F6464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3" name="Shape 153"/>
            <p:cNvSpPr/>
            <p:nvPr/>
          </p:nvSpPr>
          <p:spPr>
            <a:xfrm>
              <a:off x="4878953" y="643320"/>
              <a:ext cx="609899" cy="643388"/>
            </a:xfrm>
            <a:custGeom>
              <a:avLst/>
              <a:gdLst/>
              <a:ahLst/>
              <a:cxnLst/>
              <a:rect l="0" t="0" r="0" b="0"/>
              <a:pathLst>
                <a:path w="20427" h="20037" extrusionOk="0">
                  <a:moveTo>
                    <a:pt x="0" y="1"/>
                  </a:moveTo>
                  <a:lnTo>
                    <a:pt x="0" y="20037"/>
                  </a:lnTo>
                  <a:lnTo>
                    <a:pt x="20427" y="10047"/>
                  </a:lnTo>
                  <a:lnTo>
                    <a:pt x="0" y="1"/>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4" name="Shape 154"/>
            <p:cNvSpPr/>
            <p:nvPr/>
          </p:nvSpPr>
          <p:spPr>
            <a:xfrm>
              <a:off x="5488830" y="322543"/>
              <a:ext cx="608257" cy="643388"/>
            </a:xfrm>
            <a:custGeom>
              <a:avLst/>
              <a:gdLst/>
              <a:ahLst/>
              <a:cxnLst/>
              <a:rect l="0" t="0" r="0" b="0"/>
              <a:pathLst>
                <a:path w="20372" h="20037" extrusionOk="0">
                  <a:moveTo>
                    <a:pt x="1" y="1"/>
                  </a:moveTo>
                  <a:lnTo>
                    <a:pt x="1" y="20037"/>
                  </a:lnTo>
                  <a:lnTo>
                    <a:pt x="20372" y="9991"/>
                  </a:lnTo>
                  <a:lnTo>
                    <a:pt x="1" y="1"/>
                  </a:lnTo>
                  <a:close/>
                </a:path>
              </a:pathLst>
            </a:custGeom>
            <a:solidFill>
              <a:srgbClr val="F6464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5" name="Shape 155"/>
            <p:cNvSpPr/>
            <p:nvPr/>
          </p:nvSpPr>
          <p:spPr>
            <a:xfrm>
              <a:off x="8536629" y="863"/>
              <a:ext cx="608257" cy="643388"/>
            </a:xfrm>
            <a:custGeom>
              <a:avLst/>
              <a:gdLst/>
              <a:ahLst/>
              <a:cxnLst/>
              <a:rect l="0" t="0" r="0" b="0"/>
              <a:pathLst>
                <a:path w="20372" h="20037" extrusionOk="0">
                  <a:moveTo>
                    <a:pt x="1" y="1"/>
                  </a:moveTo>
                  <a:lnTo>
                    <a:pt x="1" y="20037"/>
                  </a:lnTo>
                  <a:lnTo>
                    <a:pt x="20372" y="9991"/>
                  </a:lnTo>
                  <a:lnTo>
                    <a:pt x="1" y="1"/>
                  </a:lnTo>
                  <a:close/>
                </a:path>
              </a:pathLst>
            </a:custGeom>
            <a:solidFill>
              <a:srgbClr val="FFFFFF"/>
            </a:solidFill>
            <a:ln w="9525" cap="flat"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6" name="Shape 156"/>
            <p:cNvSpPr/>
            <p:nvPr/>
          </p:nvSpPr>
          <p:spPr>
            <a:xfrm>
              <a:off x="6706973" y="322543"/>
              <a:ext cx="609899" cy="643388"/>
            </a:xfrm>
            <a:custGeom>
              <a:avLst/>
              <a:gdLst/>
              <a:ahLst/>
              <a:cxnLst/>
              <a:rect l="0" t="0" r="0" b="0"/>
              <a:pathLst>
                <a:path w="20427" h="20037" extrusionOk="0">
                  <a:moveTo>
                    <a:pt x="0" y="1"/>
                  </a:moveTo>
                  <a:lnTo>
                    <a:pt x="0" y="20037"/>
                  </a:lnTo>
                  <a:lnTo>
                    <a:pt x="20427" y="9991"/>
                  </a:lnTo>
                  <a:lnTo>
                    <a:pt x="0" y="1"/>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7" name="Shape 157"/>
            <p:cNvSpPr/>
            <p:nvPr/>
          </p:nvSpPr>
          <p:spPr>
            <a:xfrm>
              <a:off x="4878953" y="0"/>
              <a:ext cx="609899" cy="643356"/>
            </a:xfrm>
            <a:custGeom>
              <a:avLst/>
              <a:gdLst/>
              <a:ahLst/>
              <a:cxnLst/>
              <a:rect l="0" t="0" r="0" b="0"/>
              <a:pathLst>
                <a:path w="20427" h="20036" extrusionOk="0">
                  <a:moveTo>
                    <a:pt x="0" y="0"/>
                  </a:moveTo>
                  <a:lnTo>
                    <a:pt x="0" y="20036"/>
                  </a:lnTo>
                  <a:lnTo>
                    <a:pt x="20427" y="10046"/>
                  </a:lnTo>
                  <a:lnTo>
                    <a:pt x="0" y="0"/>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8" name="Shape 158"/>
            <p:cNvSpPr/>
            <p:nvPr/>
          </p:nvSpPr>
          <p:spPr>
            <a:xfrm>
              <a:off x="5488830" y="0"/>
              <a:ext cx="608257" cy="322577"/>
            </a:xfrm>
            <a:custGeom>
              <a:avLst/>
              <a:gdLst/>
              <a:ahLst/>
              <a:cxnLst/>
              <a:rect l="0" t="0" r="0" b="0"/>
              <a:pathLst>
                <a:path w="20372" h="10046" extrusionOk="0">
                  <a:moveTo>
                    <a:pt x="1" y="0"/>
                  </a:moveTo>
                  <a:lnTo>
                    <a:pt x="1" y="10046"/>
                  </a:lnTo>
                  <a:lnTo>
                    <a:pt x="20372" y="0"/>
                  </a:lnTo>
                  <a:close/>
                </a:path>
              </a:pathLst>
            </a:custGeom>
            <a:solidFill>
              <a:srgbClr val="FFC8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9" name="Shape 159"/>
            <p:cNvSpPr/>
            <p:nvPr/>
          </p:nvSpPr>
          <p:spPr>
            <a:xfrm>
              <a:off x="6097065" y="0"/>
              <a:ext cx="609929" cy="643356"/>
            </a:xfrm>
            <a:custGeom>
              <a:avLst/>
              <a:gdLst/>
              <a:ahLst/>
              <a:cxnLst/>
              <a:rect l="0" t="0" r="0" b="0"/>
              <a:pathLst>
                <a:path w="20428" h="20036" extrusionOk="0">
                  <a:moveTo>
                    <a:pt x="1" y="0"/>
                  </a:moveTo>
                  <a:lnTo>
                    <a:pt x="1" y="20036"/>
                  </a:lnTo>
                  <a:lnTo>
                    <a:pt x="20427" y="10046"/>
                  </a:lnTo>
                  <a:lnTo>
                    <a:pt x="1" y="0"/>
                  </a:lnTo>
                  <a:close/>
                </a:path>
              </a:pathLst>
            </a:custGeom>
            <a:solidFill>
              <a:srgbClr val="F6464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0" name="Shape 160"/>
            <p:cNvSpPr/>
            <p:nvPr/>
          </p:nvSpPr>
          <p:spPr>
            <a:xfrm>
              <a:off x="6706973" y="0"/>
              <a:ext cx="609899" cy="322577"/>
            </a:xfrm>
            <a:custGeom>
              <a:avLst/>
              <a:gdLst/>
              <a:ahLst/>
              <a:cxnLst/>
              <a:rect l="0" t="0" r="0" b="0"/>
              <a:pathLst>
                <a:path w="20427" h="10046" extrusionOk="0">
                  <a:moveTo>
                    <a:pt x="0" y="0"/>
                  </a:moveTo>
                  <a:lnTo>
                    <a:pt x="0" y="10046"/>
                  </a:lnTo>
                  <a:lnTo>
                    <a:pt x="20427" y="0"/>
                  </a:lnTo>
                  <a:close/>
                </a:path>
              </a:pathLst>
            </a:custGeom>
            <a:solidFill>
              <a:srgbClr val="FFA4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1" name="Shape 161"/>
            <p:cNvSpPr/>
            <p:nvPr/>
          </p:nvSpPr>
          <p:spPr>
            <a:xfrm>
              <a:off x="7316850" y="0"/>
              <a:ext cx="609929" cy="643356"/>
            </a:xfrm>
            <a:custGeom>
              <a:avLst/>
              <a:gdLst/>
              <a:ahLst/>
              <a:cxnLst/>
              <a:rect l="0" t="0" r="0" b="0"/>
              <a:pathLst>
                <a:path w="20428" h="20036" extrusionOk="0">
                  <a:moveTo>
                    <a:pt x="1" y="0"/>
                  </a:moveTo>
                  <a:lnTo>
                    <a:pt x="1" y="20036"/>
                  </a:lnTo>
                  <a:lnTo>
                    <a:pt x="20427" y="10046"/>
                  </a:lnTo>
                  <a:lnTo>
                    <a:pt x="1" y="0"/>
                  </a:lnTo>
                  <a:close/>
                </a:path>
              </a:pathLst>
            </a:custGeom>
            <a:solidFill>
              <a:srgbClr val="F6464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2" name="Shape 162"/>
            <p:cNvSpPr/>
            <p:nvPr/>
          </p:nvSpPr>
          <p:spPr>
            <a:xfrm>
              <a:off x="4878953" y="322543"/>
              <a:ext cx="609899" cy="643388"/>
            </a:xfrm>
            <a:custGeom>
              <a:avLst/>
              <a:gdLst/>
              <a:ahLst/>
              <a:cxnLst/>
              <a:rect l="0" t="0" r="0" b="0"/>
              <a:pathLst>
                <a:path w="20427" h="20037" extrusionOk="0">
                  <a:moveTo>
                    <a:pt x="20427" y="1"/>
                  </a:moveTo>
                  <a:lnTo>
                    <a:pt x="0" y="9991"/>
                  </a:lnTo>
                  <a:lnTo>
                    <a:pt x="20427" y="20037"/>
                  </a:lnTo>
                  <a:lnTo>
                    <a:pt x="20427" y="1"/>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3" name="Shape 163"/>
            <p:cNvSpPr/>
            <p:nvPr/>
          </p:nvSpPr>
          <p:spPr>
            <a:xfrm>
              <a:off x="5488830" y="643320"/>
              <a:ext cx="608257" cy="643388"/>
            </a:xfrm>
            <a:custGeom>
              <a:avLst/>
              <a:gdLst/>
              <a:ahLst/>
              <a:cxnLst/>
              <a:rect l="0" t="0" r="0" b="0"/>
              <a:pathLst>
                <a:path w="20372" h="20037" extrusionOk="0">
                  <a:moveTo>
                    <a:pt x="20372" y="1"/>
                  </a:moveTo>
                  <a:lnTo>
                    <a:pt x="1" y="10047"/>
                  </a:lnTo>
                  <a:lnTo>
                    <a:pt x="20372" y="20037"/>
                  </a:lnTo>
                  <a:lnTo>
                    <a:pt x="20372" y="1"/>
                  </a:lnTo>
                  <a:close/>
                </a:path>
              </a:pathLst>
            </a:custGeom>
            <a:solidFill>
              <a:srgbClr val="FFC8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4" name="Shape 164"/>
            <p:cNvSpPr/>
            <p:nvPr/>
          </p:nvSpPr>
          <p:spPr>
            <a:xfrm>
              <a:off x="7926751" y="863"/>
              <a:ext cx="609899" cy="643388"/>
            </a:xfrm>
            <a:custGeom>
              <a:avLst/>
              <a:gdLst/>
              <a:ahLst/>
              <a:cxnLst/>
              <a:rect l="0" t="0" r="0" b="0"/>
              <a:pathLst>
                <a:path w="20427" h="20037" extrusionOk="0">
                  <a:moveTo>
                    <a:pt x="20427" y="1"/>
                  </a:moveTo>
                  <a:lnTo>
                    <a:pt x="0" y="9991"/>
                  </a:lnTo>
                  <a:lnTo>
                    <a:pt x="20427" y="20037"/>
                  </a:lnTo>
                  <a:lnTo>
                    <a:pt x="20427" y="1"/>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5" name="Shape 165"/>
            <p:cNvSpPr/>
            <p:nvPr/>
          </p:nvSpPr>
          <p:spPr>
            <a:xfrm>
              <a:off x="8536629" y="321640"/>
              <a:ext cx="608257" cy="643388"/>
            </a:xfrm>
            <a:custGeom>
              <a:avLst/>
              <a:gdLst/>
              <a:ahLst/>
              <a:cxnLst/>
              <a:rect l="0" t="0" r="0" b="0"/>
              <a:pathLst>
                <a:path w="20372" h="20037" extrusionOk="0">
                  <a:moveTo>
                    <a:pt x="20372" y="1"/>
                  </a:moveTo>
                  <a:lnTo>
                    <a:pt x="1" y="10047"/>
                  </a:lnTo>
                  <a:lnTo>
                    <a:pt x="20372" y="20037"/>
                  </a:lnTo>
                  <a:lnTo>
                    <a:pt x="20372" y="1"/>
                  </a:lnTo>
                  <a:close/>
                </a:path>
              </a:pathLst>
            </a:custGeom>
            <a:solidFill>
              <a:srgbClr val="F6464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6" name="Shape 166"/>
            <p:cNvSpPr/>
            <p:nvPr/>
          </p:nvSpPr>
          <p:spPr>
            <a:xfrm>
              <a:off x="6097065" y="322543"/>
              <a:ext cx="609929" cy="643388"/>
            </a:xfrm>
            <a:custGeom>
              <a:avLst/>
              <a:gdLst/>
              <a:ahLst/>
              <a:cxnLst/>
              <a:rect l="0" t="0" r="0" b="0"/>
              <a:pathLst>
                <a:path w="20428" h="20037" extrusionOk="0">
                  <a:moveTo>
                    <a:pt x="20427" y="1"/>
                  </a:moveTo>
                  <a:lnTo>
                    <a:pt x="1" y="9991"/>
                  </a:lnTo>
                  <a:lnTo>
                    <a:pt x="20427" y="20037"/>
                  </a:lnTo>
                  <a:lnTo>
                    <a:pt x="20427" y="1"/>
                  </a:lnTo>
                  <a:close/>
                </a:path>
              </a:pathLst>
            </a:custGeom>
            <a:solidFill>
              <a:srgbClr val="FFA4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7" name="Shape 167"/>
            <p:cNvSpPr/>
            <p:nvPr/>
          </p:nvSpPr>
          <p:spPr>
            <a:xfrm>
              <a:off x="6706962" y="643329"/>
              <a:ext cx="609929" cy="643388"/>
            </a:xfrm>
            <a:custGeom>
              <a:avLst/>
              <a:gdLst/>
              <a:ahLst/>
              <a:cxnLst/>
              <a:rect l="0" t="0" r="0" b="0"/>
              <a:pathLst>
                <a:path w="20428" h="20037" extrusionOk="0">
                  <a:moveTo>
                    <a:pt x="20427" y="1"/>
                  </a:moveTo>
                  <a:lnTo>
                    <a:pt x="1" y="9991"/>
                  </a:lnTo>
                  <a:lnTo>
                    <a:pt x="20427" y="20037"/>
                  </a:lnTo>
                  <a:lnTo>
                    <a:pt x="20427" y="1"/>
                  </a:lnTo>
                  <a:close/>
                </a:path>
              </a:pathLst>
            </a:custGeom>
            <a:solidFill>
              <a:srgbClr val="FFFFFF"/>
            </a:solidFill>
            <a:ln w="9525" cap="flat"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8" name="Shape 168"/>
            <p:cNvSpPr/>
            <p:nvPr/>
          </p:nvSpPr>
          <p:spPr>
            <a:xfrm>
              <a:off x="4878953" y="0"/>
              <a:ext cx="609899" cy="322577"/>
            </a:xfrm>
            <a:custGeom>
              <a:avLst/>
              <a:gdLst/>
              <a:ahLst/>
              <a:cxnLst/>
              <a:rect l="0" t="0" r="0" b="0"/>
              <a:pathLst>
                <a:path w="20427" h="10046" extrusionOk="0">
                  <a:moveTo>
                    <a:pt x="0" y="0"/>
                  </a:moveTo>
                  <a:lnTo>
                    <a:pt x="20427" y="10046"/>
                  </a:lnTo>
                  <a:lnTo>
                    <a:pt x="20427" y="0"/>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9" name="Shape 169"/>
            <p:cNvSpPr/>
            <p:nvPr/>
          </p:nvSpPr>
          <p:spPr>
            <a:xfrm>
              <a:off x="5488830" y="0"/>
              <a:ext cx="608257" cy="643356"/>
            </a:xfrm>
            <a:custGeom>
              <a:avLst/>
              <a:gdLst/>
              <a:ahLst/>
              <a:cxnLst/>
              <a:rect l="0" t="0" r="0" b="0"/>
              <a:pathLst>
                <a:path w="20372" h="20036" extrusionOk="0">
                  <a:moveTo>
                    <a:pt x="20372" y="0"/>
                  </a:moveTo>
                  <a:lnTo>
                    <a:pt x="1" y="10046"/>
                  </a:lnTo>
                  <a:lnTo>
                    <a:pt x="20372" y="20036"/>
                  </a:lnTo>
                  <a:lnTo>
                    <a:pt x="20372" y="0"/>
                  </a:lnTo>
                  <a:close/>
                </a:path>
              </a:pathLst>
            </a:custGeom>
            <a:solidFill>
              <a:srgbClr val="FFFFFF"/>
            </a:solidFill>
            <a:ln w="9525" cap="flat"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0" name="Shape 170"/>
            <p:cNvSpPr/>
            <p:nvPr/>
          </p:nvSpPr>
          <p:spPr>
            <a:xfrm>
              <a:off x="6097065" y="0"/>
              <a:ext cx="609929" cy="322577"/>
            </a:xfrm>
            <a:custGeom>
              <a:avLst/>
              <a:gdLst/>
              <a:ahLst/>
              <a:cxnLst/>
              <a:rect l="0" t="0" r="0" b="0"/>
              <a:pathLst>
                <a:path w="20428" h="10046" extrusionOk="0">
                  <a:moveTo>
                    <a:pt x="1" y="0"/>
                  </a:moveTo>
                  <a:lnTo>
                    <a:pt x="20427" y="10046"/>
                  </a:lnTo>
                  <a:lnTo>
                    <a:pt x="20427" y="0"/>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1" name="Shape 171"/>
            <p:cNvSpPr/>
            <p:nvPr/>
          </p:nvSpPr>
          <p:spPr>
            <a:xfrm>
              <a:off x="8534993" y="0"/>
              <a:ext cx="609899" cy="322577"/>
            </a:xfrm>
            <a:custGeom>
              <a:avLst/>
              <a:gdLst/>
              <a:ahLst/>
              <a:cxnLst/>
              <a:rect l="0" t="0" r="0" b="0"/>
              <a:pathLst>
                <a:path w="20427" h="10046" extrusionOk="0">
                  <a:moveTo>
                    <a:pt x="0" y="0"/>
                  </a:moveTo>
                  <a:lnTo>
                    <a:pt x="20427" y="10046"/>
                  </a:lnTo>
                  <a:lnTo>
                    <a:pt x="20427" y="0"/>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2" name="Shape 172"/>
            <p:cNvSpPr/>
            <p:nvPr/>
          </p:nvSpPr>
          <p:spPr>
            <a:xfrm>
              <a:off x="7926757" y="0"/>
              <a:ext cx="608257" cy="322577"/>
            </a:xfrm>
            <a:custGeom>
              <a:avLst/>
              <a:gdLst/>
              <a:ahLst/>
              <a:cxnLst/>
              <a:rect l="0" t="0" r="0" b="0"/>
              <a:pathLst>
                <a:path w="20372" h="10046" extrusionOk="0">
                  <a:moveTo>
                    <a:pt x="0" y="0"/>
                  </a:moveTo>
                  <a:lnTo>
                    <a:pt x="0" y="10046"/>
                  </a:lnTo>
                  <a:lnTo>
                    <a:pt x="20371" y="0"/>
                  </a:lnTo>
                  <a:close/>
                </a:path>
              </a:pathLst>
            </a:custGeom>
            <a:solidFill>
              <a:srgbClr val="FFC8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3" name="Shape 173"/>
            <p:cNvSpPr/>
            <p:nvPr/>
          </p:nvSpPr>
          <p:spPr>
            <a:xfrm>
              <a:off x="7925909" y="321643"/>
              <a:ext cx="609899" cy="643388"/>
            </a:xfrm>
            <a:custGeom>
              <a:avLst/>
              <a:gdLst/>
              <a:ahLst/>
              <a:cxnLst/>
              <a:rect l="0" t="0" r="0" b="0"/>
              <a:pathLst>
                <a:path w="20427" h="20037" extrusionOk="0">
                  <a:moveTo>
                    <a:pt x="0" y="1"/>
                  </a:moveTo>
                  <a:lnTo>
                    <a:pt x="0" y="20037"/>
                  </a:lnTo>
                  <a:lnTo>
                    <a:pt x="20427" y="9991"/>
                  </a:lnTo>
                  <a:lnTo>
                    <a:pt x="0" y="1"/>
                  </a:lnTo>
                  <a:close/>
                </a:path>
              </a:pathLst>
            </a:custGeom>
            <a:solidFill>
              <a:srgbClr val="F64646">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4" name="Shape 174"/>
            <p:cNvSpPr/>
            <p:nvPr/>
          </p:nvSpPr>
          <p:spPr>
            <a:xfrm flipH="1">
              <a:off x="7316858" y="643329"/>
              <a:ext cx="609929" cy="643388"/>
            </a:xfrm>
            <a:custGeom>
              <a:avLst/>
              <a:gdLst/>
              <a:ahLst/>
              <a:cxnLst/>
              <a:rect l="0" t="0" r="0" b="0"/>
              <a:pathLst>
                <a:path w="20428" h="20037" extrusionOk="0">
                  <a:moveTo>
                    <a:pt x="20427" y="1"/>
                  </a:moveTo>
                  <a:lnTo>
                    <a:pt x="1" y="9991"/>
                  </a:lnTo>
                  <a:lnTo>
                    <a:pt x="20427" y="20037"/>
                  </a:lnTo>
                  <a:lnTo>
                    <a:pt x="20427" y="1"/>
                  </a:lnTo>
                  <a:close/>
                </a:path>
              </a:pathLst>
            </a:custGeom>
            <a:solidFill>
              <a:srgbClr val="FFFFFF"/>
            </a:solidFill>
            <a:ln w="9525" cap="flat"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5" name="Shape 175"/>
            <p:cNvSpPr/>
            <p:nvPr/>
          </p:nvSpPr>
          <p:spPr>
            <a:xfrm>
              <a:off x="900" y="643324"/>
              <a:ext cx="609923" cy="643388"/>
            </a:xfrm>
            <a:custGeom>
              <a:avLst/>
              <a:gdLst/>
              <a:ahLst/>
              <a:cxnLst/>
              <a:rect l="0" t="0" r="0" b="0"/>
              <a:pathLst>
                <a:path w="20427" h="20037" extrusionOk="0">
                  <a:moveTo>
                    <a:pt x="0" y="1"/>
                  </a:moveTo>
                  <a:lnTo>
                    <a:pt x="0" y="20037"/>
                  </a:lnTo>
                  <a:lnTo>
                    <a:pt x="20427" y="10047"/>
                  </a:lnTo>
                  <a:lnTo>
                    <a:pt x="0" y="1"/>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6" name="Shape 176"/>
            <p:cNvSpPr/>
            <p:nvPr/>
          </p:nvSpPr>
          <p:spPr>
            <a:xfrm>
              <a:off x="610793" y="322545"/>
              <a:ext cx="608281" cy="643388"/>
            </a:xfrm>
            <a:custGeom>
              <a:avLst/>
              <a:gdLst/>
              <a:ahLst/>
              <a:cxnLst/>
              <a:rect l="0" t="0" r="0" b="0"/>
              <a:pathLst>
                <a:path w="20372" h="20037" extrusionOk="0">
                  <a:moveTo>
                    <a:pt x="1" y="1"/>
                  </a:moveTo>
                  <a:lnTo>
                    <a:pt x="1" y="20037"/>
                  </a:lnTo>
                  <a:lnTo>
                    <a:pt x="20372" y="9991"/>
                  </a:lnTo>
                  <a:lnTo>
                    <a:pt x="1" y="1"/>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7" name="Shape 177"/>
            <p:cNvSpPr/>
            <p:nvPr/>
          </p:nvSpPr>
          <p:spPr>
            <a:xfrm>
              <a:off x="3658671" y="863"/>
              <a:ext cx="608281" cy="643388"/>
            </a:xfrm>
            <a:custGeom>
              <a:avLst/>
              <a:gdLst/>
              <a:ahLst/>
              <a:cxnLst/>
              <a:rect l="0" t="0" r="0" b="0"/>
              <a:pathLst>
                <a:path w="20372" h="20037" extrusionOk="0">
                  <a:moveTo>
                    <a:pt x="1" y="1"/>
                  </a:moveTo>
                  <a:lnTo>
                    <a:pt x="1" y="20037"/>
                  </a:lnTo>
                  <a:lnTo>
                    <a:pt x="20372" y="9991"/>
                  </a:lnTo>
                  <a:lnTo>
                    <a:pt x="1" y="1"/>
                  </a:lnTo>
                  <a:close/>
                </a:path>
              </a:pathLst>
            </a:custGeom>
            <a:solidFill>
              <a:srgbClr val="F6464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8" name="Shape 178"/>
            <p:cNvSpPr/>
            <p:nvPr/>
          </p:nvSpPr>
          <p:spPr>
            <a:xfrm>
              <a:off x="1828968" y="322545"/>
              <a:ext cx="609923" cy="643388"/>
            </a:xfrm>
            <a:custGeom>
              <a:avLst/>
              <a:gdLst/>
              <a:ahLst/>
              <a:cxnLst/>
              <a:rect l="0" t="0" r="0" b="0"/>
              <a:pathLst>
                <a:path w="20427" h="20037" extrusionOk="0">
                  <a:moveTo>
                    <a:pt x="0" y="1"/>
                  </a:moveTo>
                  <a:lnTo>
                    <a:pt x="0" y="20037"/>
                  </a:lnTo>
                  <a:lnTo>
                    <a:pt x="20427" y="9991"/>
                  </a:lnTo>
                  <a:lnTo>
                    <a:pt x="0" y="1"/>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9" name="Shape 179"/>
            <p:cNvSpPr/>
            <p:nvPr/>
          </p:nvSpPr>
          <p:spPr>
            <a:xfrm>
              <a:off x="4266922" y="321642"/>
              <a:ext cx="609953" cy="643388"/>
            </a:xfrm>
            <a:custGeom>
              <a:avLst/>
              <a:gdLst/>
              <a:ahLst/>
              <a:cxnLst/>
              <a:rect l="0" t="0" r="0" b="0"/>
              <a:pathLst>
                <a:path w="20428" h="20037" extrusionOk="0">
                  <a:moveTo>
                    <a:pt x="1" y="1"/>
                  </a:moveTo>
                  <a:lnTo>
                    <a:pt x="1" y="20037"/>
                  </a:lnTo>
                  <a:lnTo>
                    <a:pt x="20427" y="10047"/>
                  </a:lnTo>
                  <a:lnTo>
                    <a:pt x="1" y="1"/>
                  </a:lnTo>
                  <a:close/>
                </a:path>
              </a:pathLst>
            </a:custGeom>
            <a:solidFill>
              <a:srgbClr val="F64646">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0" name="Shape 180"/>
            <p:cNvSpPr/>
            <p:nvPr/>
          </p:nvSpPr>
          <p:spPr>
            <a:xfrm>
              <a:off x="900" y="0"/>
              <a:ext cx="609923" cy="643356"/>
            </a:xfrm>
            <a:custGeom>
              <a:avLst/>
              <a:gdLst/>
              <a:ahLst/>
              <a:cxnLst/>
              <a:rect l="0" t="0" r="0" b="0"/>
              <a:pathLst>
                <a:path w="20427" h="20036" extrusionOk="0">
                  <a:moveTo>
                    <a:pt x="0" y="0"/>
                  </a:moveTo>
                  <a:lnTo>
                    <a:pt x="0" y="20036"/>
                  </a:lnTo>
                  <a:lnTo>
                    <a:pt x="20427" y="10046"/>
                  </a:lnTo>
                  <a:lnTo>
                    <a:pt x="0" y="0"/>
                  </a:lnTo>
                  <a:close/>
                </a:path>
              </a:pathLst>
            </a:custGeom>
            <a:solidFill>
              <a:srgbClr val="A61C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1" name="Shape 181"/>
            <p:cNvSpPr/>
            <p:nvPr/>
          </p:nvSpPr>
          <p:spPr>
            <a:xfrm>
              <a:off x="610793" y="0"/>
              <a:ext cx="608281" cy="322577"/>
            </a:xfrm>
            <a:custGeom>
              <a:avLst/>
              <a:gdLst/>
              <a:ahLst/>
              <a:cxnLst/>
              <a:rect l="0" t="0" r="0" b="0"/>
              <a:pathLst>
                <a:path w="20372" h="10046" extrusionOk="0">
                  <a:moveTo>
                    <a:pt x="1" y="0"/>
                  </a:moveTo>
                  <a:lnTo>
                    <a:pt x="1" y="10046"/>
                  </a:lnTo>
                  <a:lnTo>
                    <a:pt x="20372" y="0"/>
                  </a:lnTo>
                  <a:close/>
                </a:path>
              </a:pathLst>
            </a:custGeom>
            <a:solidFill>
              <a:srgbClr val="FFC8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2" name="Shape 182"/>
            <p:cNvSpPr/>
            <p:nvPr/>
          </p:nvSpPr>
          <p:spPr>
            <a:xfrm>
              <a:off x="1219044" y="0"/>
              <a:ext cx="609953" cy="643356"/>
            </a:xfrm>
            <a:custGeom>
              <a:avLst/>
              <a:gdLst/>
              <a:ahLst/>
              <a:cxnLst/>
              <a:rect l="0" t="0" r="0" b="0"/>
              <a:pathLst>
                <a:path w="20428" h="20036" extrusionOk="0">
                  <a:moveTo>
                    <a:pt x="1" y="0"/>
                  </a:moveTo>
                  <a:lnTo>
                    <a:pt x="1" y="20036"/>
                  </a:lnTo>
                  <a:lnTo>
                    <a:pt x="20427" y="10046"/>
                  </a:lnTo>
                  <a:lnTo>
                    <a:pt x="1" y="0"/>
                  </a:lnTo>
                  <a:close/>
                </a:path>
              </a:pathLst>
            </a:custGeom>
            <a:solidFill>
              <a:srgbClr val="F6464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3" name="Shape 183"/>
            <p:cNvSpPr/>
            <p:nvPr/>
          </p:nvSpPr>
          <p:spPr>
            <a:xfrm>
              <a:off x="1828968" y="0"/>
              <a:ext cx="609923" cy="322577"/>
            </a:xfrm>
            <a:custGeom>
              <a:avLst/>
              <a:gdLst/>
              <a:ahLst/>
              <a:cxnLst/>
              <a:rect l="0" t="0" r="0" b="0"/>
              <a:pathLst>
                <a:path w="20427" h="10046" extrusionOk="0">
                  <a:moveTo>
                    <a:pt x="0" y="0"/>
                  </a:moveTo>
                  <a:lnTo>
                    <a:pt x="0" y="10046"/>
                  </a:lnTo>
                  <a:lnTo>
                    <a:pt x="20427" y="0"/>
                  </a:lnTo>
                  <a:close/>
                </a:path>
              </a:pathLst>
            </a:custGeom>
            <a:solidFill>
              <a:srgbClr val="FFA4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4" name="Shape 184"/>
            <p:cNvSpPr/>
            <p:nvPr/>
          </p:nvSpPr>
          <p:spPr>
            <a:xfrm>
              <a:off x="2438861" y="0"/>
              <a:ext cx="609953" cy="643356"/>
            </a:xfrm>
            <a:custGeom>
              <a:avLst/>
              <a:gdLst/>
              <a:ahLst/>
              <a:cxnLst/>
              <a:rect l="0" t="0" r="0" b="0"/>
              <a:pathLst>
                <a:path w="20428" h="20036" extrusionOk="0">
                  <a:moveTo>
                    <a:pt x="1" y="0"/>
                  </a:moveTo>
                  <a:lnTo>
                    <a:pt x="1" y="20036"/>
                  </a:lnTo>
                  <a:lnTo>
                    <a:pt x="20427" y="10046"/>
                  </a:lnTo>
                  <a:lnTo>
                    <a:pt x="1" y="0"/>
                  </a:lnTo>
                  <a:close/>
                </a:path>
              </a:pathLst>
            </a:custGeom>
            <a:solidFill>
              <a:srgbClr val="F6464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5" name="Shape 185"/>
            <p:cNvSpPr/>
            <p:nvPr/>
          </p:nvSpPr>
          <p:spPr>
            <a:xfrm>
              <a:off x="900" y="322545"/>
              <a:ext cx="609923" cy="643388"/>
            </a:xfrm>
            <a:custGeom>
              <a:avLst/>
              <a:gdLst/>
              <a:ahLst/>
              <a:cxnLst/>
              <a:rect l="0" t="0" r="0" b="0"/>
              <a:pathLst>
                <a:path w="20427" h="20037" extrusionOk="0">
                  <a:moveTo>
                    <a:pt x="20427" y="1"/>
                  </a:moveTo>
                  <a:lnTo>
                    <a:pt x="0" y="9991"/>
                  </a:lnTo>
                  <a:lnTo>
                    <a:pt x="20427" y="20037"/>
                  </a:lnTo>
                  <a:lnTo>
                    <a:pt x="20427" y="1"/>
                  </a:lnTo>
                  <a:close/>
                </a:path>
              </a:pathLst>
            </a:custGeom>
            <a:solidFill>
              <a:srgbClr val="E8062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6" name="Shape 186"/>
            <p:cNvSpPr/>
            <p:nvPr/>
          </p:nvSpPr>
          <p:spPr>
            <a:xfrm>
              <a:off x="610793" y="643324"/>
              <a:ext cx="608281" cy="643388"/>
            </a:xfrm>
            <a:custGeom>
              <a:avLst/>
              <a:gdLst/>
              <a:ahLst/>
              <a:cxnLst/>
              <a:rect l="0" t="0" r="0" b="0"/>
              <a:pathLst>
                <a:path w="20372" h="20037" extrusionOk="0">
                  <a:moveTo>
                    <a:pt x="20372" y="1"/>
                  </a:moveTo>
                  <a:lnTo>
                    <a:pt x="1" y="10047"/>
                  </a:lnTo>
                  <a:lnTo>
                    <a:pt x="20372" y="20037"/>
                  </a:lnTo>
                  <a:lnTo>
                    <a:pt x="20372" y="1"/>
                  </a:lnTo>
                  <a:close/>
                </a:path>
              </a:pathLst>
            </a:custGeom>
            <a:solidFill>
              <a:srgbClr val="FFC8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7" name="Shape 187"/>
            <p:cNvSpPr/>
            <p:nvPr/>
          </p:nvSpPr>
          <p:spPr>
            <a:xfrm>
              <a:off x="3048778" y="863"/>
              <a:ext cx="609923" cy="643388"/>
            </a:xfrm>
            <a:custGeom>
              <a:avLst/>
              <a:gdLst/>
              <a:ahLst/>
              <a:cxnLst/>
              <a:rect l="0" t="0" r="0" b="0"/>
              <a:pathLst>
                <a:path w="20427" h="20037" extrusionOk="0">
                  <a:moveTo>
                    <a:pt x="20427" y="1"/>
                  </a:moveTo>
                  <a:lnTo>
                    <a:pt x="0" y="9991"/>
                  </a:lnTo>
                  <a:lnTo>
                    <a:pt x="20427" y="20037"/>
                  </a:lnTo>
                  <a:lnTo>
                    <a:pt x="20427" y="1"/>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8" name="Shape 188"/>
            <p:cNvSpPr/>
            <p:nvPr/>
          </p:nvSpPr>
          <p:spPr>
            <a:xfrm>
              <a:off x="3658671" y="321642"/>
              <a:ext cx="608281" cy="643388"/>
            </a:xfrm>
            <a:custGeom>
              <a:avLst/>
              <a:gdLst/>
              <a:ahLst/>
              <a:cxnLst/>
              <a:rect l="0" t="0" r="0" b="0"/>
              <a:pathLst>
                <a:path w="20372" h="20037" extrusionOk="0">
                  <a:moveTo>
                    <a:pt x="20372" y="1"/>
                  </a:moveTo>
                  <a:lnTo>
                    <a:pt x="1" y="10047"/>
                  </a:lnTo>
                  <a:lnTo>
                    <a:pt x="20372" y="20037"/>
                  </a:lnTo>
                  <a:lnTo>
                    <a:pt x="20372" y="1"/>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9" name="Shape 189"/>
            <p:cNvSpPr/>
            <p:nvPr/>
          </p:nvSpPr>
          <p:spPr>
            <a:xfrm>
              <a:off x="1219044" y="322545"/>
              <a:ext cx="609953" cy="643388"/>
            </a:xfrm>
            <a:custGeom>
              <a:avLst/>
              <a:gdLst/>
              <a:ahLst/>
              <a:cxnLst/>
              <a:rect l="0" t="0" r="0" b="0"/>
              <a:pathLst>
                <a:path w="20428" h="20037" extrusionOk="0">
                  <a:moveTo>
                    <a:pt x="20427" y="1"/>
                  </a:moveTo>
                  <a:lnTo>
                    <a:pt x="1" y="9991"/>
                  </a:lnTo>
                  <a:lnTo>
                    <a:pt x="20427" y="20037"/>
                  </a:lnTo>
                  <a:lnTo>
                    <a:pt x="20427" y="1"/>
                  </a:lnTo>
                  <a:close/>
                </a:path>
              </a:pathLst>
            </a:custGeom>
            <a:solidFill>
              <a:srgbClr val="FFC8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0" name="Shape 190"/>
            <p:cNvSpPr/>
            <p:nvPr/>
          </p:nvSpPr>
          <p:spPr>
            <a:xfrm>
              <a:off x="4266922" y="863"/>
              <a:ext cx="609953" cy="643388"/>
            </a:xfrm>
            <a:custGeom>
              <a:avLst/>
              <a:gdLst/>
              <a:ahLst/>
              <a:cxnLst/>
              <a:rect l="0" t="0" r="0" b="0"/>
              <a:pathLst>
                <a:path w="20428" h="20037" extrusionOk="0">
                  <a:moveTo>
                    <a:pt x="20427" y="1"/>
                  </a:moveTo>
                  <a:lnTo>
                    <a:pt x="1" y="9991"/>
                  </a:lnTo>
                  <a:lnTo>
                    <a:pt x="20427" y="20037"/>
                  </a:lnTo>
                  <a:lnTo>
                    <a:pt x="20427" y="1"/>
                  </a:lnTo>
                  <a:close/>
                </a:path>
              </a:pathLst>
            </a:custGeom>
            <a:solidFill>
              <a:srgbClr val="FFA4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1" name="Shape 191"/>
            <p:cNvSpPr/>
            <p:nvPr/>
          </p:nvSpPr>
          <p:spPr>
            <a:xfrm>
              <a:off x="900" y="0"/>
              <a:ext cx="609923" cy="322577"/>
            </a:xfrm>
            <a:custGeom>
              <a:avLst/>
              <a:gdLst/>
              <a:ahLst/>
              <a:cxnLst/>
              <a:rect l="0" t="0" r="0" b="0"/>
              <a:pathLst>
                <a:path w="20427" h="10046" extrusionOk="0">
                  <a:moveTo>
                    <a:pt x="0" y="0"/>
                  </a:moveTo>
                  <a:lnTo>
                    <a:pt x="20427" y="10046"/>
                  </a:lnTo>
                  <a:lnTo>
                    <a:pt x="20427" y="0"/>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2" name="Shape 192"/>
            <p:cNvSpPr/>
            <p:nvPr/>
          </p:nvSpPr>
          <p:spPr>
            <a:xfrm>
              <a:off x="610793" y="0"/>
              <a:ext cx="608281" cy="643356"/>
            </a:xfrm>
            <a:custGeom>
              <a:avLst/>
              <a:gdLst/>
              <a:ahLst/>
              <a:cxnLst/>
              <a:rect l="0" t="0" r="0" b="0"/>
              <a:pathLst>
                <a:path w="20372" h="20036" extrusionOk="0">
                  <a:moveTo>
                    <a:pt x="20372" y="0"/>
                  </a:moveTo>
                  <a:lnTo>
                    <a:pt x="1" y="10046"/>
                  </a:lnTo>
                  <a:lnTo>
                    <a:pt x="20372" y="20036"/>
                  </a:lnTo>
                  <a:lnTo>
                    <a:pt x="20372" y="0"/>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3" name="Shape 193"/>
            <p:cNvSpPr/>
            <p:nvPr/>
          </p:nvSpPr>
          <p:spPr>
            <a:xfrm>
              <a:off x="1219044" y="0"/>
              <a:ext cx="609953" cy="322577"/>
            </a:xfrm>
            <a:custGeom>
              <a:avLst/>
              <a:gdLst/>
              <a:ahLst/>
              <a:cxnLst/>
              <a:rect l="0" t="0" r="0" b="0"/>
              <a:pathLst>
                <a:path w="20428" h="10046" extrusionOk="0">
                  <a:moveTo>
                    <a:pt x="1" y="0"/>
                  </a:moveTo>
                  <a:lnTo>
                    <a:pt x="20427" y="10046"/>
                  </a:lnTo>
                  <a:lnTo>
                    <a:pt x="20427" y="0"/>
                  </a:lnTo>
                  <a:close/>
                </a:path>
              </a:pathLst>
            </a:custGeom>
            <a:solidFill>
              <a:srgbClr val="E8062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4" name="Shape 194"/>
            <p:cNvSpPr/>
            <p:nvPr/>
          </p:nvSpPr>
          <p:spPr>
            <a:xfrm>
              <a:off x="4266958" y="0"/>
              <a:ext cx="609923" cy="322577"/>
            </a:xfrm>
            <a:custGeom>
              <a:avLst/>
              <a:gdLst/>
              <a:ahLst/>
              <a:cxnLst/>
              <a:rect l="0" t="0" r="0" b="0"/>
              <a:pathLst>
                <a:path w="20427" h="10046" extrusionOk="0">
                  <a:moveTo>
                    <a:pt x="0" y="0"/>
                  </a:moveTo>
                  <a:lnTo>
                    <a:pt x="0" y="10046"/>
                  </a:lnTo>
                  <a:lnTo>
                    <a:pt x="20427" y="0"/>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5" name="Shape 195"/>
            <p:cNvSpPr/>
            <p:nvPr/>
          </p:nvSpPr>
          <p:spPr>
            <a:xfrm>
              <a:off x="3657035" y="0"/>
              <a:ext cx="609923" cy="322577"/>
            </a:xfrm>
            <a:custGeom>
              <a:avLst/>
              <a:gdLst/>
              <a:ahLst/>
              <a:cxnLst/>
              <a:rect l="0" t="0" r="0" b="0"/>
              <a:pathLst>
                <a:path w="20427" h="10046" extrusionOk="0">
                  <a:moveTo>
                    <a:pt x="0" y="0"/>
                  </a:moveTo>
                  <a:lnTo>
                    <a:pt x="20427" y="10046"/>
                  </a:lnTo>
                  <a:lnTo>
                    <a:pt x="20427" y="0"/>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6" name="Shape 196"/>
            <p:cNvSpPr/>
            <p:nvPr/>
          </p:nvSpPr>
          <p:spPr>
            <a:xfrm>
              <a:off x="3048784" y="0"/>
              <a:ext cx="608281" cy="322577"/>
            </a:xfrm>
            <a:custGeom>
              <a:avLst/>
              <a:gdLst/>
              <a:ahLst/>
              <a:cxnLst/>
              <a:rect l="0" t="0" r="0" b="0"/>
              <a:pathLst>
                <a:path w="20372" h="10046" extrusionOk="0">
                  <a:moveTo>
                    <a:pt x="0" y="0"/>
                  </a:moveTo>
                  <a:lnTo>
                    <a:pt x="0" y="10046"/>
                  </a:lnTo>
                  <a:lnTo>
                    <a:pt x="20371" y="0"/>
                  </a:lnTo>
                  <a:close/>
                </a:path>
              </a:pathLst>
            </a:custGeom>
            <a:solidFill>
              <a:srgbClr val="FFC8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7" name="Shape 197"/>
            <p:cNvSpPr/>
            <p:nvPr/>
          </p:nvSpPr>
          <p:spPr>
            <a:xfrm>
              <a:off x="2438861" y="0"/>
              <a:ext cx="609953" cy="322577"/>
            </a:xfrm>
            <a:custGeom>
              <a:avLst/>
              <a:gdLst/>
              <a:ahLst/>
              <a:cxnLst/>
              <a:rect l="0" t="0" r="0" b="0"/>
              <a:pathLst>
                <a:path w="20428" h="10046" extrusionOk="0">
                  <a:moveTo>
                    <a:pt x="1" y="0"/>
                  </a:moveTo>
                  <a:lnTo>
                    <a:pt x="20427" y="10046"/>
                  </a:lnTo>
                  <a:lnTo>
                    <a:pt x="20427" y="0"/>
                  </a:lnTo>
                  <a:close/>
                </a:path>
              </a:pathLst>
            </a:custGeom>
            <a:solidFill>
              <a:srgbClr val="A61C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8" name="Shape 198"/>
            <p:cNvSpPr/>
            <p:nvPr/>
          </p:nvSpPr>
          <p:spPr>
            <a:xfrm>
              <a:off x="3047936" y="321645"/>
              <a:ext cx="609923" cy="643388"/>
            </a:xfrm>
            <a:custGeom>
              <a:avLst/>
              <a:gdLst/>
              <a:ahLst/>
              <a:cxnLst/>
              <a:rect l="0" t="0" r="0" b="0"/>
              <a:pathLst>
                <a:path w="20427" h="20037" extrusionOk="0">
                  <a:moveTo>
                    <a:pt x="0" y="1"/>
                  </a:moveTo>
                  <a:lnTo>
                    <a:pt x="0" y="20037"/>
                  </a:lnTo>
                  <a:lnTo>
                    <a:pt x="20427" y="9991"/>
                  </a:lnTo>
                  <a:lnTo>
                    <a:pt x="0" y="1"/>
                  </a:lnTo>
                  <a:close/>
                </a:path>
              </a:pathLst>
            </a:custGeom>
            <a:solidFill>
              <a:srgbClr val="FFC8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9" name="Shape 199"/>
            <p:cNvSpPr/>
            <p:nvPr/>
          </p:nvSpPr>
          <p:spPr>
            <a:xfrm flipH="1">
              <a:off x="3658935" y="643332"/>
              <a:ext cx="609929" cy="643388"/>
            </a:xfrm>
            <a:custGeom>
              <a:avLst/>
              <a:gdLst/>
              <a:ahLst/>
              <a:cxnLst/>
              <a:rect l="0" t="0" r="0" b="0"/>
              <a:pathLst>
                <a:path w="20428" h="20037" extrusionOk="0">
                  <a:moveTo>
                    <a:pt x="20427" y="1"/>
                  </a:moveTo>
                  <a:lnTo>
                    <a:pt x="1" y="9991"/>
                  </a:lnTo>
                  <a:lnTo>
                    <a:pt x="20427" y="20037"/>
                  </a:lnTo>
                  <a:lnTo>
                    <a:pt x="20427" y="1"/>
                  </a:lnTo>
                  <a:close/>
                </a:path>
              </a:pathLst>
            </a:custGeom>
            <a:solidFill>
              <a:srgbClr val="FFFFFF"/>
            </a:solidFill>
            <a:ln w="9525" cap="flat"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0" name="Shape 200"/>
            <p:cNvSpPr/>
            <p:nvPr/>
          </p:nvSpPr>
          <p:spPr>
            <a:xfrm flipH="1">
              <a:off x="1219312" y="643329"/>
              <a:ext cx="609929" cy="643388"/>
            </a:xfrm>
            <a:custGeom>
              <a:avLst/>
              <a:gdLst/>
              <a:ahLst/>
              <a:cxnLst/>
              <a:rect l="0" t="0" r="0" b="0"/>
              <a:pathLst>
                <a:path w="20428" h="20037" extrusionOk="0">
                  <a:moveTo>
                    <a:pt x="20427" y="1"/>
                  </a:moveTo>
                  <a:lnTo>
                    <a:pt x="1" y="9991"/>
                  </a:lnTo>
                  <a:lnTo>
                    <a:pt x="20427" y="20037"/>
                  </a:lnTo>
                  <a:lnTo>
                    <a:pt x="20427" y="1"/>
                  </a:lnTo>
                  <a:close/>
                </a:path>
              </a:pathLst>
            </a:custGeom>
            <a:solidFill>
              <a:srgbClr val="FFFFFF"/>
            </a:solidFill>
            <a:ln w="9525" cap="flat"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1" name="Shape 201"/>
            <p:cNvSpPr/>
            <p:nvPr/>
          </p:nvSpPr>
          <p:spPr>
            <a:xfrm>
              <a:off x="1222480" y="965020"/>
              <a:ext cx="608257" cy="643388"/>
            </a:xfrm>
            <a:custGeom>
              <a:avLst/>
              <a:gdLst/>
              <a:ahLst/>
              <a:cxnLst/>
              <a:rect l="0" t="0" r="0" b="0"/>
              <a:pathLst>
                <a:path w="20372" h="20037" extrusionOk="0">
                  <a:moveTo>
                    <a:pt x="20372" y="1"/>
                  </a:moveTo>
                  <a:lnTo>
                    <a:pt x="1" y="10047"/>
                  </a:lnTo>
                  <a:lnTo>
                    <a:pt x="20372" y="20037"/>
                  </a:lnTo>
                  <a:lnTo>
                    <a:pt x="20372" y="1"/>
                  </a:lnTo>
                  <a:close/>
                </a:path>
              </a:pathLst>
            </a:custGeom>
            <a:solidFill>
              <a:srgbClr val="E8062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2" name="Shape 202"/>
            <p:cNvSpPr/>
            <p:nvPr/>
          </p:nvSpPr>
          <p:spPr>
            <a:xfrm>
              <a:off x="1834119" y="1921382"/>
              <a:ext cx="609929" cy="643388"/>
            </a:xfrm>
            <a:custGeom>
              <a:avLst/>
              <a:gdLst/>
              <a:ahLst/>
              <a:cxnLst/>
              <a:rect l="0" t="0" r="0" b="0"/>
              <a:pathLst>
                <a:path w="20428" h="20037" extrusionOk="0">
                  <a:moveTo>
                    <a:pt x="20427" y="1"/>
                  </a:moveTo>
                  <a:lnTo>
                    <a:pt x="1" y="9991"/>
                  </a:lnTo>
                  <a:lnTo>
                    <a:pt x="20427" y="20037"/>
                  </a:lnTo>
                  <a:lnTo>
                    <a:pt x="20427" y="1"/>
                  </a:lnTo>
                  <a:close/>
                </a:path>
              </a:pathLst>
            </a:custGeom>
            <a:solidFill>
              <a:srgbClr val="FFA4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203" name="Shape 203"/>
          <p:cNvSpPr txBox="1">
            <a:spLocks noGrp="1"/>
          </p:cNvSpPr>
          <p:nvPr>
            <p:ph type="body" idx="1"/>
          </p:nvPr>
        </p:nvSpPr>
        <p:spPr>
          <a:xfrm>
            <a:off x="2528350" y="1552150"/>
            <a:ext cx="5497800" cy="2985600"/>
          </a:xfrm>
          <a:prstGeom prst="rect">
            <a:avLst/>
          </a:prstGeom>
        </p:spPr>
        <p:txBody>
          <a:bodyPr spcFirstLastPara="1" wrap="square" lIns="91425" tIns="91425" rIns="91425" bIns="91425" anchor="t" anchorCtr="0"/>
          <a:lstStyle>
            <a:lvl1pPr marL="457200" lvl="0" indent="-419100" rtl="0">
              <a:spcBef>
                <a:spcPts val="600"/>
              </a:spcBef>
              <a:spcAft>
                <a:spcPts val="0"/>
              </a:spcAft>
              <a:buSzPts val="3000"/>
              <a:buChar char="◂"/>
              <a:defRPr sz="3000" i="1"/>
            </a:lvl1pPr>
            <a:lvl2pPr marL="914400" lvl="1" indent="-419100" rtl="0">
              <a:spcBef>
                <a:spcPts val="0"/>
              </a:spcBef>
              <a:spcAft>
                <a:spcPts val="0"/>
              </a:spcAft>
              <a:buSzPts val="3000"/>
              <a:buChar char="◂"/>
              <a:defRPr sz="3000" i="1"/>
            </a:lvl2pPr>
            <a:lvl3pPr marL="1371600" lvl="2" indent="-419100" rtl="0">
              <a:spcBef>
                <a:spcPts val="0"/>
              </a:spcBef>
              <a:spcAft>
                <a:spcPts val="0"/>
              </a:spcAft>
              <a:buSzPts val="3000"/>
              <a:buChar char="◂"/>
              <a:defRPr sz="3000" i="1"/>
            </a:lvl3pPr>
            <a:lvl4pPr marL="1828800" lvl="3" indent="-419100" rtl="0">
              <a:spcBef>
                <a:spcPts val="0"/>
              </a:spcBef>
              <a:spcAft>
                <a:spcPts val="0"/>
              </a:spcAft>
              <a:buSzPts val="3000"/>
              <a:buChar char="◂"/>
              <a:defRPr sz="3000" i="1"/>
            </a:lvl4pPr>
            <a:lvl5pPr marL="2286000" lvl="4" indent="-419100" rtl="0">
              <a:spcBef>
                <a:spcPts val="0"/>
              </a:spcBef>
              <a:spcAft>
                <a:spcPts val="0"/>
              </a:spcAft>
              <a:buSzPts val="3000"/>
              <a:buChar char="○"/>
              <a:defRPr sz="3000" i="1"/>
            </a:lvl5pPr>
            <a:lvl6pPr marL="2743200" lvl="5" indent="-419100" rtl="0">
              <a:spcBef>
                <a:spcPts val="0"/>
              </a:spcBef>
              <a:spcAft>
                <a:spcPts val="0"/>
              </a:spcAft>
              <a:buSzPts val="3000"/>
              <a:buChar char="■"/>
              <a:defRPr sz="3000" i="1"/>
            </a:lvl6pPr>
            <a:lvl7pPr marL="3200400" lvl="6" indent="-419100" rtl="0">
              <a:spcBef>
                <a:spcPts val="0"/>
              </a:spcBef>
              <a:spcAft>
                <a:spcPts val="0"/>
              </a:spcAft>
              <a:buSzPts val="3000"/>
              <a:buChar char="●"/>
              <a:defRPr sz="3000" i="1"/>
            </a:lvl7pPr>
            <a:lvl8pPr marL="3657600" lvl="7" indent="-419100" rtl="0">
              <a:spcBef>
                <a:spcPts val="0"/>
              </a:spcBef>
              <a:spcAft>
                <a:spcPts val="0"/>
              </a:spcAft>
              <a:buSzPts val="3000"/>
              <a:buChar char="○"/>
              <a:defRPr sz="3000" i="1"/>
            </a:lvl8pPr>
            <a:lvl9pPr marL="4114800" lvl="8" indent="-419100">
              <a:spcBef>
                <a:spcPts val="0"/>
              </a:spcBef>
              <a:spcAft>
                <a:spcPts val="0"/>
              </a:spcAft>
              <a:buSzPts val="3000"/>
              <a:buChar char="■"/>
              <a:defRPr sz="3000" i="1"/>
            </a:lvl9pPr>
          </a:lstStyle>
          <a:p>
            <a:endParaRPr/>
          </a:p>
        </p:txBody>
      </p:sp>
      <p:sp>
        <p:nvSpPr>
          <p:cNvPr id="204" name="Shape 204"/>
          <p:cNvSpPr txBox="1"/>
          <p:nvPr/>
        </p:nvSpPr>
        <p:spPr>
          <a:xfrm>
            <a:off x="1295501" y="1558650"/>
            <a:ext cx="735900" cy="1058100"/>
          </a:xfrm>
          <a:prstGeom prst="rect">
            <a:avLst/>
          </a:prstGeom>
          <a:noFill/>
          <a:ln>
            <a:noFill/>
          </a:ln>
        </p:spPr>
        <p:txBody>
          <a:bodyPr spcFirstLastPara="1" wrap="square" lIns="91425" tIns="91425" rIns="91425" bIns="91425" anchor="t" anchorCtr="0">
            <a:noAutofit/>
          </a:bodyPr>
          <a:lstStyle/>
          <a:p>
            <a:pPr marL="0" lvl="0" indent="0" algn="ctr">
              <a:spcBef>
                <a:spcPts val="0"/>
              </a:spcBef>
              <a:spcAft>
                <a:spcPts val="0"/>
              </a:spcAft>
              <a:buNone/>
            </a:pPr>
            <a:r>
              <a:rPr lang="en" sz="6000" b="1">
                <a:solidFill>
                  <a:srgbClr val="FFFFFF"/>
                </a:solidFill>
                <a:latin typeface="Montserrat"/>
                <a:ea typeface="Montserrat"/>
                <a:cs typeface="Montserrat"/>
                <a:sym typeface="Montserrat"/>
              </a:rPr>
              <a:t>“</a:t>
            </a:r>
            <a:endParaRPr sz="6000" b="1">
              <a:solidFill>
                <a:srgbClr val="FFFFFF"/>
              </a:solidFill>
              <a:latin typeface="Montserrat"/>
              <a:ea typeface="Montserrat"/>
              <a:cs typeface="Montserrat"/>
              <a:sym typeface="Montserrat"/>
            </a:endParaRPr>
          </a:p>
        </p:txBody>
      </p:sp>
      <p:sp>
        <p:nvSpPr>
          <p:cNvPr id="205" name="Shape 205"/>
          <p:cNvSpPr txBox="1">
            <a:spLocks noGrp="1"/>
          </p:cNvSpPr>
          <p:nvPr>
            <p:ph type="sldNum" idx="12"/>
          </p:nvPr>
        </p:nvSpPr>
        <p:spPr>
          <a:xfrm>
            <a:off x="8543324" y="4749851"/>
            <a:ext cx="548700" cy="393600"/>
          </a:xfrm>
          <a:prstGeom prst="rect">
            <a:avLst/>
          </a:prstGeom>
        </p:spPr>
        <p:txBody>
          <a:bodyPr spcFirstLastPara="1" wrap="square" lIns="91425" tIns="91425" rIns="91425" bIns="91425" anchor="ctr" anchorCtr="0">
            <a:noAutofit/>
          </a:bodyPr>
          <a:lstStyle>
            <a:lvl1pPr lvl="0">
              <a:buNone/>
              <a:defRPr>
                <a:solidFill>
                  <a:srgbClr val="B7B7B7"/>
                </a:solidFill>
              </a:defRPr>
            </a:lvl1pPr>
            <a:lvl2pPr lvl="1">
              <a:buNone/>
              <a:defRPr>
                <a:solidFill>
                  <a:srgbClr val="B7B7B7"/>
                </a:solidFill>
              </a:defRPr>
            </a:lvl2pPr>
            <a:lvl3pPr lvl="2">
              <a:buNone/>
              <a:defRPr>
                <a:solidFill>
                  <a:srgbClr val="B7B7B7"/>
                </a:solidFill>
              </a:defRPr>
            </a:lvl3pPr>
            <a:lvl4pPr lvl="3">
              <a:buNone/>
              <a:defRPr>
                <a:solidFill>
                  <a:srgbClr val="B7B7B7"/>
                </a:solidFill>
              </a:defRPr>
            </a:lvl4pPr>
            <a:lvl5pPr lvl="4">
              <a:buNone/>
              <a:defRPr>
                <a:solidFill>
                  <a:srgbClr val="B7B7B7"/>
                </a:solidFill>
              </a:defRPr>
            </a:lvl5pPr>
            <a:lvl6pPr lvl="5">
              <a:buNone/>
              <a:defRPr>
                <a:solidFill>
                  <a:srgbClr val="B7B7B7"/>
                </a:solidFill>
              </a:defRPr>
            </a:lvl6pPr>
            <a:lvl7pPr lvl="6">
              <a:buNone/>
              <a:defRPr>
                <a:solidFill>
                  <a:srgbClr val="B7B7B7"/>
                </a:solidFill>
              </a:defRPr>
            </a:lvl7pPr>
            <a:lvl8pPr lvl="7">
              <a:buNone/>
              <a:defRPr>
                <a:solidFill>
                  <a:srgbClr val="B7B7B7"/>
                </a:solidFill>
              </a:defRPr>
            </a:lvl8pPr>
            <a:lvl9pPr lvl="8">
              <a:buNone/>
              <a:defRPr>
                <a:solidFill>
                  <a:srgbClr val="B7B7B7"/>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303"/>
        <p:cNvGrpSpPr/>
        <p:nvPr/>
      </p:nvGrpSpPr>
      <p:grpSpPr>
        <a:xfrm>
          <a:off x="0" y="0"/>
          <a:ext cx="0" cy="0"/>
          <a:chOff x="0" y="0"/>
          <a:chExt cx="0" cy="0"/>
        </a:xfrm>
      </p:grpSpPr>
      <p:grpSp>
        <p:nvGrpSpPr>
          <p:cNvPr id="304" name="Shape 304"/>
          <p:cNvGrpSpPr/>
          <p:nvPr/>
        </p:nvGrpSpPr>
        <p:grpSpPr>
          <a:xfrm>
            <a:off x="892" y="-11"/>
            <a:ext cx="3037586" cy="2252645"/>
            <a:chOff x="892" y="-11"/>
            <a:chExt cx="3037586" cy="2252645"/>
          </a:xfrm>
        </p:grpSpPr>
        <p:sp>
          <p:nvSpPr>
            <p:cNvPr id="305" name="Shape 305"/>
            <p:cNvSpPr/>
            <p:nvPr/>
          </p:nvSpPr>
          <p:spPr>
            <a:xfrm>
              <a:off x="892" y="643313"/>
              <a:ext cx="607856" cy="643388"/>
            </a:xfrm>
            <a:custGeom>
              <a:avLst/>
              <a:gdLst/>
              <a:ahLst/>
              <a:cxnLst/>
              <a:rect l="0" t="0" r="0" b="0"/>
              <a:pathLst>
                <a:path w="20427" h="20037" extrusionOk="0">
                  <a:moveTo>
                    <a:pt x="0" y="1"/>
                  </a:moveTo>
                  <a:lnTo>
                    <a:pt x="0" y="20037"/>
                  </a:lnTo>
                  <a:lnTo>
                    <a:pt x="20427" y="10047"/>
                  </a:lnTo>
                  <a:lnTo>
                    <a:pt x="0" y="1"/>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6" name="Shape 306"/>
            <p:cNvSpPr/>
            <p:nvPr/>
          </p:nvSpPr>
          <p:spPr>
            <a:xfrm>
              <a:off x="608719" y="322534"/>
              <a:ext cx="606220" cy="643388"/>
            </a:xfrm>
            <a:custGeom>
              <a:avLst/>
              <a:gdLst/>
              <a:ahLst/>
              <a:cxnLst/>
              <a:rect l="0" t="0" r="0" b="0"/>
              <a:pathLst>
                <a:path w="20372" h="20037" extrusionOk="0">
                  <a:moveTo>
                    <a:pt x="1" y="1"/>
                  </a:moveTo>
                  <a:lnTo>
                    <a:pt x="1" y="20037"/>
                  </a:lnTo>
                  <a:lnTo>
                    <a:pt x="20372" y="9991"/>
                  </a:lnTo>
                  <a:lnTo>
                    <a:pt x="1" y="1"/>
                  </a:lnTo>
                  <a:close/>
                </a:path>
              </a:pathLst>
            </a:custGeom>
            <a:solidFill>
              <a:srgbClr val="A61C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7" name="Shape 307"/>
            <p:cNvSpPr/>
            <p:nvPr/>
          </p:nvSpPr>
          <p:spPr>
            <a:xfrm>
              <a:off x="608719" y="965890"/>
              <a:ext cx="606220" cy="643388"/>
            </a:xfrm>
            <a:custGeom>
              <a:avLst/>
              <a:gdLst/>
              <a:ahLst/>
              <a:cxnLst/>
              <a:rect l="0" t="0" r="0" b="0"/>
              <a:pathLst>
                <a:path w="20372" h="20037" extrusionOk="0">
                  <a:moveTo>
                    <a:pt x="1" y="1"/>
                  </a:moveTo>
                  <a:lnTo>
                    <a:pt x="1" y="20037"/>
                  </a:lnTo>
                  <a:lnTo>
                    <a:pt x="20372" y="9991"/>
                  </a:lnTo>
                  <a:lnTo>
                    <a:pt x="1" y="1"/>
                  </a:lnTo>
                  <a:close/>
                </a:path>
              </a:pathLst>
            </a:custGeom>
            <a:solidFill>
              <a:srgbClr val="F6464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8" name="Shape 308"/>
            <p:cNvSpPr/>
            <p:nvPr/>
          </p:nvSpPr>
          <p:spPr>
            <a:xfrm>
              <a:off x="1822766" y="322534"/>
              <a:ext cx="607856" cy="643388"/>
            </a:xfrm>
            <a:custGeom>
              <a:avLst/>
              <a:gdLst/>
              <a:ahLst/>
              <a:cxnLst/>
              <a:rect l="0" t="0" r="0" b="0"/>
              <a:pathLst>
                <a:path w="20427" h="20037" extrusionOk="0">
                  <a:moveTo>
                    <a:pt x="0" y="1"/>
                  </a:moveTo>
                  <a:lnTo>
                    <a:pt x="0" y="20037"/>
                  </a:lnTo>
                  <a:lnTo>
                    <a:pt x="20427" y="9991"/>
                  </a:lnTo>
                  <a:lnTo>
                    <a:pt x="0" y="1"/>
                  </a:lnTo>
                  <a:close/>
                </a:path>
              </a:pathLst>
            </a:custGeom>
            <a:solidFill>
              <a:srgbClr val="FFA4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09" name="Shape 309"/>
            <p:cNvSpPr/>
            <p:nvPr/>
          </p:nvSpPr>
          <p:spPr>
            <a:xfrm>
              <a:off x="1214909" y="1286669"/>
              <a:ext cx="607886" cy="643388"/>
            </a:xfrm>
            <a:custGeom>
              <a:avLst/>
              <a:gdLst/>
              <a:ahLst/>
              <a:cxnLst/>
              <a:rect l="0" t="0" r="0" b="0"/>
              <a:pathLst>
                <a:path w="20428" h="20037" extrusionOk="0">
                  <a:moveTo>
                    <a:pt x="1" y="1"/>
                  </a:moveTo>
                  <a:lnTo>
                    <a:pt x="1" y="20037"/>
                  </a:lnTo>
                  <a:lnTo>
                    <a:pt x="20427" y="10047"/>
                  </a:lnTo>
                  <a:lnTo>
                    <a:pt x="1" y="1"/>
                  </a:lnTo>
                  <a:close/>
                </a:path>
              </a:pathLst>
            </a:custGeom>
            <a:solidFill>
              <a:srgbClr val="FFA4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0" name="Shape 310"/>
            <p:cNvSpPr/>
            <p:nvPr/>
          </p:nvSpPr>
          <p:spPr>
            <a:xfrm>
              <a:off x="1822766" y="965890"/>
              <a:ext cx="607856" cy="643388"/>
            </a:xfrm>
            <a:custGeom>
              <a:avLst/>
              <a:gdLst/>
              <a:ahLst/>
              <a:cxnLst/>
              <a:rect l="0" t="0" r="0" b="0"/>
              <a:pathLst>
                <a:path w="20427" h="20037" extrusionOk="0">
                  <a:moveTo>
                    <a:pt x="0" y="1"/>
                  </a:moveTo>
                  <a:lnTo>
                    <a:pt x="0" y="20037"/>
                  </a:lnTo>
                  <a:lnTo>
                    <a:pt x="20427" y="9991"/>
                  </a:lnTo>
                  <a:lnTo>
                    <a:pt x="0" y="1"/>
                  </a:lnTo>
                  <a:close/>
                </a:path>
              </a:pathLst>
            </a:custGeom>
            <a:solidFill>
              <a:srgbClr val="FFFFFF"/>
            </a:solidFill>
            <a:ln w="9525" cap="flat"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1" name="Shape 311"/>
            <p:cNvSpPr/>
            <p:nvPr/>
          </p:nvSpPr>
          <p:spPr>
            <a:xfrm>
              <a:off x="892" y="-11"/>
              <a:ext cx="607856" cy="643356"/>
            </a:xfrm>
            <a:custGeom>
              <a:avLst/>
              <a:gdLst/>
              <a:ahLst/>
              <a:cxnLst/>
              <a:rect l="0" t="0" r="0" b="0"/>
              <a:pathLst>
                <a:path w="20427" h="20036" extrusionOk="0">
                  <a:moveTo>
                    <a:pt x="0" y="0"/>
                  </a:moveTo>
                  <a:lnTo>
                    <a:pt x="0" y="20036"/>
                  </a:lnTo>
                  <a:lnTo>
                    <a:pt x="20427" y="10046"/>
                  </a:lnTo>
                  <a:lnTo>
                    <a:pt x="0" y="0"/>
                  </a:lnTo>
                  <a:close/>
                </a:path>
              </a:pathLst>
            </a:custGeom>
            <a:solidFill>
              <a:srgbClr val="F6464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2" name="Shape 312"/>
            <p:cNvSpPr/>
            <p:nvPr/>
          </p:nvSpPr>
          <p:spPr>
            <a:xfrm>
              <a:off x="608719" y="-11"/>
              <a:ext cx="606220" cy="322577"/>
            </a:xfrm>
            <a:custGeom>
              <a:avLst/>
              <a:gdLst/>
              <a:ahLst/>
              <a:cxnLst/>
              <a:rect l="0" t="0" r="0" b="0"/>
              <a:pathLst>
                <a:path w="20372" h="10046" extrusionOk="0">
                  <a:moveTo>
                    <a:pt x="1" y="0"/>
                  </a:moveTo>
                  <a:lnTo>
                    <a:pt x="1" y="10046"/>
                  </a:lnTo>
                  <a:lnTo>
                    <a:pt x="20372" y="0"/>
                  </a:lnTo>
                  <a:close/>
                </a:path>
              </a:pathLst>
            </a:custGeom>
            <a:solidFill>
              <a:srgbClr val="FFC8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3" name="Shape 313"/>
            <p:cNvSpPr/>
            <p:nvPr/>
          </p:nvSpPr>
          <p:spPr>
            <a:xfrm>
              <a:off x="1214909" y="-11"/>
              <a:ext cx="607886" cy="643356"/>
            </a:xfrm>
            <a:custGeom>
              <a:avLst/>
              <a:gdLst/>
              <a:ahLst/>
              <a:cxnLst/>
              <a:rect l="0" t="0" r="0" b="0"/>
              <a:pathLst>
                <a:path w="20428" h="20036" extrusionOk="0">
                  <a:moveTo>
                    <a:pt x="1" y="0"/>
                  </a:moveTo>
                  <a:lnTo>
                    <a:pt x="1" y="20036"/>
                  </a:lnTo>
                  <a:lnTo>
                    <a:pt x="20427" y="10046"/>
                  </a:lnTo>
                  <a:lnTo>
                    <a:pt x="1" y="0"/>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4" name="Shape 314"/>
            <p:cNvSpPr/>
            <p:nvPr/>
          </p:nvSpPr>
          <p:spPr>
            <a:xfrm>
              <a:off x="1822766" y="-11"/>
              <a:ext cx="607856" cy="322577"/>
            </a:xfrm>
            <a:custGeom>
              <a:avLst/>
              <a:gdLst/>
              <a:ahLst/>
              <a:cxnLst/>
              <a:rect l="0" t="0" r="0" b="0"/>
              <a:pathLst>
                <a:path w="20427" h="10046" extrusionOk="0">
                  <a:moveTo>
                    <a:pt x="0" y="0"/>
                  </a:moveTo>
                  <a:lnTo>
                    <a:pt x="0" y="10046"/>
                  </a:lnTo>
                  <a:lnTo>
                    <a:pt x="20427" y="0"/>
                  </a:lnTo>
                  <a:close/>
                </a:path>
              </a:pathLst>
            </a:custGeom>
            <a:solidFill>
              <a:srgbClr val="FFA4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5" name="Shape 315"/>
            <p:cNvSpPr/>
            <p:nvPr/>
          </p:nvSpPr>
          <p:spPr>
            <a:xfrm>
              <a:off x="2430592" y="-11"/>
              <a:ext cx="607886" cy="643356"/>
            </a:xfrm>
            <a:custGeom>
              <a:avLst/>
              <a:gdLst/>
              <a:ahLst/>
              <a:cxnLst/>
              <a:rect l="0" t="0" r="0" b="0"/>
              <a:pathLst>
                <a:path w="20428" h="20036" extrusionOk="0">
                  <a:moveTo>
                    <a:pt x="1" y="0"/>
                  </a:moveTo>
                  <a:lnTo>
                    <a:pt x="1" y="20036"/>
                  </a:lnTo>
                  <a:lnTo>
                    <a:pt x="20427" y="10046"/>
                  </a:lnTo>
                  <a:lnTo>
                    <a:pt x="1" y="0"/>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6" name="Shape 316"/>
            <p:cNvSpPr/>
            <p:nvPr/>
          </p:nvSpPr>
          <p:spPr>
            <a:xfrm>
              <a:off x="892" y="322534"/>
              <a:ext cx="607856" cy="643388"/>
            </a:xfrm>
            <a:custGeom>
              <a:avLst/>
              <a:gdLst/>
              <a:ahLst/>
              <a:cxnLst/>
              <a:rect l="0" t="0" r="0" b="0"/>
              <a:pathLst>
                <a:path w="20427" h="20037" extrusionOk="0">
                  <a:moveTo>
                    <a:pt x="20427" y="1"/>
                  </a:moveTo>
                  <a:lnTo>
                    <a:pt x="0" y="9991"/>
                  </a:lnTo>
                  <a:lnTo>
                    <a:pt x="20427" y="20037"/>
                  </a:lnTo>
                  <a:lnTo>
                    <a:pt x="20427" y="1"/>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7" name="Shape 317"/>
            <p:cNvSpPr/>
            <p:nvPr/>
          </p:nvSpPr>
          <p:spPr>
            <a:xfrm>
              <a:off x="608719" y="643313"/>
              <a:ext cx="606220" cy="643388"/>
            </a:xfrm>
            <a:custGeom>
              <a:avLst/>
              <a:gdLst/>
              <a:ahLst/>
              <a:cxnLst/>
              <a:rect l="0" t="0" r="0" b="0"/>
              <a:pathLst>
                <a:path w="20372" h="20037" extrusionOk="0">
                  <a:moveTo>
                    <a:pt x="20372" y="1"/>
                  </a:moveTo>
                  <a:lnTo>
                    <a:pt x="1" y="10047"/>
                  </a:lnTo>
                  <a:lnTo>
                    <a:pt x="20372" y="20037"/>
                  </a:lnTo>
                  <a:lnTo>
                    <a:pt x="20372" y="1"/>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8" name="Shape 318"/>
            <p:cNvSpPr/>
            <p:nvPr/>
          </p:nvSpPr>
          <p:spPr>
            <a:xfrm>
              <a:off x="892" y="965890"/>
              <a:ext cx="607856" cy="643388"/>
            </a:xfrm>
            <a:custGeom>
              <a:avLst/>
              <a:gdLst/>
              <a:ahLst/>
              <a:cxnLst/>
              <a:rect l="0" t="0" r="0" b="0"/>
              <a:pathLst>
                <a:path w="20427" h="20037" extrusionOk="0">
                  <a:moveTo>
                    <a:pt x="20427" y="1"/>
                  </a:moveTo>
                  <a:lnTo>
                    <a:pt x="0" y="9991"/>
                  </a:lnTo>
                  <a:lnTo>
                    <a:pt x="20427" y="20037"/>
                  </a:lnTo>
                  <a:lnTo>
                    <a:pt x="20427" y="1"/>
                  </a:lnTo>
                  <a:close/>
                </a:path>
              </a:pathLst>
            </a:custGeom>
            <a:solidFill>
              <a:srgbClr val="E8062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19" name="Shape 319"/>
            <p:cNvSpPr/>
            <p:nvPr/>
          </p:nvSpPr>
          <p:spPr>
            <a:xfrm>
              <a:off x="608719" y="1286669"/>
              <a:ext cx="606220" cy="643388"/>
            </a:xfrm>
            <a:custGeom>
              <a:avLst/>
              <a:gdLst/>
              <a:ahLst/>
              <a:cxnLst/>
              <a:rect l="0" t="0" r="0" b="0"/>
              <a:pathLst>
                <a:path w="20372" h="20037" extrusionOk="0">
                  <a:moveTo>
                    <a:pt x="20372" y="1"/>
                  </a:moveTo>
                  <a:lnTo>
                    <a:pt x="1" y="10047"/>
                  </a:lnTo>
                  <a:lnTo>
                    <a:pt x="20372" y="20037"/>
                  </a:lnTo>
                  <a:lnTo>
                    <a:pt x="20372" y="1"/>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0" name="Shape 320"/>
            <p:cNvSpPr/>
            <p:nvPr/>
          </p:nvSpPr>
          <p:spPr>
            <a:xfrm>
              <a:off x="892" y="1609246"/>
              <a:ext cx="607856" cy="643388"/>
            </a:xfrm>
            <a:custGeom>
              <a:avLst/>
              <a:gdLst/>
              <a:ahLst/>
              <a:cxnLst/>
              <a:rect l="0" t="0" r="0" b="0"/>
              <a:pathLst>
                <a:path w="20427" h="20037" extrusionOk="0">
                  <a:moveTo>
                    <a:pt x="20427" y="1"/>
                  </a:moveTo>
                  <a:lnTo>
                    <a:pt x="0" y="9991"/>
                  </a:lnTo>
                  <a:lnTo>
                    <a:pt x="20427" y="20036"/>
                  </a:lnTo>
                  <a:lnTo>
                    <a:pt x="20427" y="1"/>
                  </a:lnTo>
                  <a:close/>
                </a:path>
              </a:pathLst>
            </a:custGeom>
            <a:solidFill>
              <a:srgbClr val="F64646">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1" name="Shape 321"/>
            <p:cNvSpPr/>
            <p:nvPr/>
          </p:nvSpPr>
          <p:spPr>
            <a:xfrm>
              <a:off x="1214909" y="322534"/>
              <a:ext cx="607886" cy="643388"/>
            </a:xfrm>
            <a:custGeom>
              <a:avLst/>
              <a:gdLst/>
              <a:ahLst/>
              <a:cxnLst/>
              <a:rect l="0" t="0" r="0" b="0"/>
              <a:pathLst>
                <a:path w="20428" h="20037" extrusionOk="0">
                  <a:moveTo>
                    <a:pt x="20427" y="1"/>
                  </a:moveTo>
                  <a:lnTo>
                    <a:pt x="1" y="9991"/>
                  </a:lnTo>
                  <a:lnTo>
                    <a:pt x="20427" y="20037"/>
                  </a:lnTo>
                  <a:lnTo>
                    <a:pt x="20427" y="1"/>
                  </a:lnTo>
                  <a:close/>
                </a:path>
              </a:pathLst>
            </a:custGeom>
            <a:solidFill>
              <a:srgbClr val="F64646">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2" name="Shape 322"/>
            <p:cNvSpPr/>
            <p:nvPr/>
          </p:nvSpPr>
          <p:spPr>
            <a:xfrm>
              <a:off x="1214909" y="965890"/>
              <a:ext cx="607886" cy="643388"/>
            </a:xfrm>
            <a:custGeom>
              <a:avLst/>
              <a:gdLst/>
              <a:ahLst/>
              <a:cxnLst/>
              <a:rect l="0" t="0" r="0" b="0"/>
              <a:pathLst>
                <a:path w="20428" h="20037" extrusionOk="0">
                  <a:moveTo>
                    <a:pt x="20427" y="1"/>
                  </a:moveTo>
                  <a:lnTo>
                    <a:pt x="1" y="9991"/>
                  </a:lnTo>
                  <a:lnTo>
                    <a:pt x="20427" y="20037"/>
                  </a:lnTo>
                  <a:lnTo>
                    <a:pt x="20427" y="1"/>
                  </a:lnTo>
                  <a:close/>
                </a:path>
              </a:pathLst>
            </a:custGeom>
            <a:solidFill>
              <a:srgbClr val="FFC8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3" name="Shape 323"/>
            <p:cNvSpPr/>
            <p:nvPr/>
          </p:nvSpPr>
          <p:spPr>
            <a:xfrm>
              <a:off x="1214909" y="1609246"/>
              <a:ext cx="607886" cy="643388"/>
            </a:xfrm>
            <a:custGeom>
              <a:avLst/>
              <a:gdLst/>
              <a:ahLst/>
              <a:cxnLst/>
              <a:rect l="0" t="0" r="0" b="0"/>
              <a:pathLst>
                <a:path w="20428" h="20037" extrusionOk="0">
                  <a:moveTo>
                    <a:pt x="20427" y="1"/>
                  </a:moveTo>
                  <a:lnTo>
                    <a:pt x="1" y="9991"/>
                  </a:lnTo>
                  <a:lnTo>
                    <a:pt x="20427" y="20036"/>
                  </a:lnTo>
                  <a:lnTo>
                    <a:pt x="20427" y="1"/>
                  </a:lnTo>
                  <a:close/>
                </a:path>
              </a:pathLst>
            </a:custGeom>
            <a:solidFill>
              <a:srgbClr val="FFFFFF"/>
            </a:solidFill>
            <a:ln w="9525" cap="flat"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4" name="Shape 324"/>
            <p:cNvSpPr/>
            <p:nvPr/>
          </p:nvSpPr>
          <p:spPr>
            <a:xfrm>
              <a:off x="2430592" y="322534"/>
              <a:ext cx="607886" cy="643388"/>
            </a:xfrm>
            <a:custGeom>
              <a:avLst/>
              <a:gdLst/>
              <a:ahLst/>
              <a:cxnLst/>
              <a:rect l="0" t="0" r="0" b="0"/>
              <a:pathLst>
                <a:path w="20428" h="20037" extrusionOk="0">
                  <a:moveTo>
                    <a:pt x="20427" y="1"/>
                  </a:moveTo>
                  <a:lnTo>
                    <a:pt x="1" y="9991"/>
                  </a:lnTo>
                  <a:lnTo>
                    <a:pt x="20427" y="20037"/>
                  </a:lnTo>
                  <a:lnTo>
                    <a:pt x="20427" y="1"/>
                  </a:lnTo>
                  <a:close/>
                </a:path>
              </a:pathLst>
            </a:custGeom>
            <a:solidFill>
              <a:srgbClr val="FFFFFF"/>
            </a:solidFill>
            <a:ln w="9525" cap="flat"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5" name="Shape 325"/>
            <p:cNvSpPr/>
            <p:nvPr/>
          </p:nvSpPr>
          <p:spPr>
            <a:xfrm>
              <a:off x="892" y="-11"/>
              <a:ext cx="607856" cy="322577"/>
            </a:xfrm>
            <a:custGeom>
              <a:avLst/>
              <a:gdLst/>
              <a:ahLst/>
              <a:cxnLst/>
              <a:rect l="0" t="0" r="0" b="0"/>
              <a:pathLst>
                <a:path w="20427" h="10046" extrusionOk="0">
                  <a:moveTo>
                    <a:pt x="0" y="0"/>
                  </a:moveTo>
                  <a:lnTo>
                    <a:pt x="20427" y="10046"/>
                  </a:lnTo>
                  <a:lnTo>
                    <a:pt x="20427" y="0"/>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6" name="Shape 326"/>
            <p:cNvSpPr/>
            <p:nvPr/>
          </p:nvSpPr>
          <p:spPr>
            <a:xfrm>
              <a:off x="608719" y="-11"/>
              <a:ext cx="606220" cy="643356"/>
            </a:xfrm>
            <a:custGeom>
              <a:avLst/>
              <a:gdLst/>
              <a:ahLst/>
              <a:cxnLst/>
              <a:rect l="0" t="0" r="0" b="0"/>
              <a:pathLst>
                <a:path w="20372" h="20036" extrusionOk="0">
                  <a:moveTo>
                    <a:pt x="20372" y="0"/>
                  </a:moveTo>
                  <a:lnTo>
                    <a:pt x="1" y="10046"/>
                  </a:lnTo>
                  <a:lnTo>
                    <a:pt x="20372" y="20036"/>
                  </a:lnTo>
                  <a:lnTo>
                    <a:pt x="20372" y="0"/>
                  </a:lnTo>
                  <a:close/>
                </a:path>
              </a:pathLst>
            </a:custGeom>
            <a:solidFill>
              <a:srgbClr val="E8062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27" name="Shape 327"/>
            <p:cNvSpPr/>
            <p:nvPr/>
          </p:nvSpPr>
          <p:spPr>
            <a:xfrm>
              <a:off x="1214909" y="-11"/>
              <a:ext cx="607886" cy="322577"/>
            </a:xfrm>
            <a:custGeom>
              <a:avLst/>
              <a:gdLst/>
              <a:ahLst/>
              <a:cxnLst/>
              <a:rect l="0" t="0" r="0" b="0"/>
              <a:pathLst>
                <a:path w="20428" h="10046" extrusionOk="0">
                  <a:moveTo>
                    <a:pt x="1" y="0"/>
                  </a:moveTo>
                  <a:lnTo>
                    <a:pt x="20427" y="10046"/>
                  </a:lnTo>
                  <a:lnTo>
                    <a:pt x="20427" y="0"/>
                  </a:lnTo>
                  <a:close/>
                </a:path>
              </a:pathLst>
            </a:custGeom>
            <a:solidFill>
              <a:srgbClr val="E8062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328" name="Shape 328"/>
          <p:cNvGrpSpPr/>
          <p:nvPr/>
        </p:nvGrpSpPr>
        <p:grpSpPr>
          <a:xfrm>
            <a:off x="6714243" y="3860093"/>
            <a:ext cx="2429755" cy="1286712"/>
            <a:chOff x="6714243" y="3860093"/>
            <a:chExt cx="2429755" cy="1286712"/>
          </a:xfrm>
        </p:grpSpPr>
        <p:sp>
          <p:nvSpPr>
            <p:cNvPr id="329" name="Shape 329"/>
            <p:cNvSpPr/>
            <p:nvPr/>
          </p:nvSpPr>
          <p:spPr>
            <a:xfrm>
              <a:off x="7929952" y="3860093"/>
              <a:ext cx="606220" cy="643388"/>
            </a:xfrm>
            <a:custGeom>
              <a:avLst/>
              <a:gdLst/>
              <a:ahLst/>
              <a:cxnLst/>
              <a:rect l="0" t="0" r="0" b="0"/>
              <a:pathLst>
                <a:path w="20372" h="20037" extrusionOk="0">
                  <a:moveTo>
                    <a:pt x="0" y="0"/>
                  </a:moveTo>
                  <a:lnTo>
                    <a:pt x="0" y="20036"/>
                  </a:lnTo>
                  <a:lnTo>
                    <a:pt x="20371" y="10046"/>
                  </a:lnTo>
                  <a:lnTo>
                    <a:pt x="0" y="0"/>
                  </a:lnTo>
                  <a:close/>
                </a:path>
              </a:pathLst>
            </a:custGeom>
            <a:solidFill>
              <a:srgbClr val="FFA4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0" name="Shape 330"/>
            <p:cNvSpPr/>
            <p:nvPr/>
          </p:nvSpPr>
          <p:spPr>
            <a:xfrm>
              <a:off x="8536142" y="4182670"/>
              <a:ext cx="607856" cy="643356"/>
            </a:xfrm>
            <a:custGeom>
              <a:avLst/>
              <a:gdLst/>
              <a:ahLst/>
              <a:cxnLst/>
              <a:rect l="0" t="0" r="0" b="0"/>
              <a:pathLst>
                <a:path w="20427" h="20036" extrusionOk="0">
                  <a:moveTo>
                    <a:pt x="0" y="0"/>
                  </a:moveTo>
                  <a:lnTo>
                    <a:pt x="0" y="20036"/>
                  </a:lnTo>
                  <a:lnTo>
                    <a:pt x="20427" y="9990"/>
                  </a:lnTo>
                  <a:lnTo>
                    <a:pt x="0" y="0"/>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1" name="Shape 331"/>
            <p:cNvSpPr/>
            <p:nvPr/>
          </p:nvSpPr>
          <p:spPr>
            <a:xfrm>
              <a:off x="7322095" y="4825993"/>
              <a:ext cx="607886" cy="320811"/>
            </a:xfrm>
            <a:custGeom>
              <a:avLst/>
              <a:gdLst/>
              <a:ahLst/>
              <a:cxnLst/>
              <a:rect l="0" t="0" r="0" b="0"/>
              <a:pathLst>
                <a:path w="20428" h="9991" extrusionOk="0">
                  <a:moveTo>
                    <a:pt x="1" y="1"/>
                  </a:moveTo>
                  <a:lnTo>
                    <a:pt x="1" y="9991"/>
                  </a:lnTo>
                  <a:lnTo>
                    <a:pt x="20427" y="9991"/>
                  </a:lnTo>
                  <a:lnTo>
                    <a:pt x="1" y="1"/>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2" name="Shape 332"/>
            <p:cNvSpPr/>
            <p:nvPr/>
          </p:nvSpPr>
          <p:spPr>
            <a:xfrm>
              <a:off x="7929952" y="4503448"/>
              <a:ext cx="606220" cy="643356"/>
            </a:xfrm>
            <a:custGeom>
              <a:avLst/>
              <a:gdLst/>
              <a:ahLst/>
              <a:cxnLst/>
              <a:rect l="0" t="0" r="0" b="0"/>
              <a:pathLst>
                <a:path w="20372" h="20036" extrusionOk="0">
                  <a:moveTo>
                    <a:pt x="0" y="0"/>
                  </a:moveTo>
                  <a:lnTo>
                    <a:pt x="0" y="20036"/>
                  </a:lnTo>
                  <a:lnTo>
                    <a:pt x="20371" y="10046"/>
                  </a:lnTo>
                  <a:lnTo>
                    <a:pt x="0" y="0"/>
                  </a:lnTo>
                  <a:close/>
                </a:path>
              </a:pathLst>
            </a:custGeom>
            <a:solidFill>
              <a:srgbClr val="F6464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3" name="Shape 333"/>
            <p:cNvSpPr/>
            <p:nvPr/>
          </p:nvSpPr>
          <p:spPr>
            <a:xfrm>
              <a:off x="8536142" y="4825993"/>
              <a:ext cx="607856" cy="320811"/>
            </a:xfrm>
            <a:custGeom>
              <a:avLst/>
              <a:gdLst/>
              <a:ahLst/>
              <a:cxnLst/>
              <a:rect l="0" t="0" r="0" b="0"/>
              <a:pathLst>
                <a:path w="20427" h="9991" extrusionOk="0">
                  <a:moveTo>
                    <a:pt x="0" y="1"/>
                  </a:moveTo>
                  <a:lnTo>
                    <a:pt x="0" y="9991"/>
                  </a:lnTo>
                  <a:lnTo>
                    <a:pt x="20427" y="9991"/>
                  </a:lnTo>
                  <a:lnTo>
                    <a:pt x="0" y="1"/>
                  </a:lnTo>
                  <a:close/>
                </a:path>
              </a:pathLst>
            </a:custGeom>
            <a:solidFill>
              <a:srgbClr val="F6464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4" name="Shape 334"/>
            <p:cNvSpPr/>
            <p:nvPr/>
          </p:nvSpPr>
          <p:spPr>
            <a:xfrm>
              <a:off x="7322095" y="3860093"/>
              <a:ext cx="607886" cy="643388"/>
            </a:xfrm>
            <a:custGeom>
              <a:avLst/>
              <a:gdLst/>
              <a:ahLst/>
              <a:cxnLst/>
              <a:rect l="0" t="0" r="0" b="0"/>
              <a:pathLst>
                <a:path w="20428" h="20037" extrusionOk="0">
                  <a:moveTo>
                    <a:pt x="20427" y="0"/>
                  </a:moveTo>
                  <a:lnTo>
                    <a:pt x="1" y="10046"/>
                  </a:lnTo>
                  <a:lnTo>
                    <a:pt x="20427" y="20036"/>
                  </a:lnTo>
                  <a:lnTo>
                    <a:pt x="20427" y="0"/>
                  </a:lnTo>
                  <a:close/>
                </a:path>
              </a:pathLst>
            </a:custGeom>
            <a:solidFill>
              <a:srgbClr val="FFFFFF"/>
            </a:solidFill>
            <a:ln w="9525" cap="flat"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5" name="Shape 335"/>
            <p:cNvSpPr/>
            <p:nvPr/>
          </p:nvSpPr>
          <p:spPr>
            <a:xfrm>
              <a:off x="8536142" y="3860093"/>
              <a:ext cx="607856" cy="643388"/>
            </a:xfrm>
            <a:custGeom>
              <a:avLst/>
              <a:gdLst/>
              <a:ahLst/>
              <a:cxnLst/>
              <a:rect l="0" t="0" r="0" b="0"/>
              <a:pathLst>
                <a:path w="20427" h="20037" extrusionOk="0">
                  <a:moveTo>
                    <a:pt x="20427" y="0"/>
                  </a:moveTo>
                  <a:lnTo>
                    <a:pt x="0" y="10046"/>
                  </a:lnTo>
                  <a:lnTo>
                    <a:pt x="20427" y="20036"/>
                  </a:lnTo>
                  <a:lnTo>
                    <a:pt x="20427" y="0"/>
                  </a:lnTo>
                  <a:close/>
                </a:path>
              </a:pathLst>
            </a:custGeom>
            <a:solidFill>
              <a:srgbClr val="FFFFFF"/>
            </a:solidFill>
            <a:ln w="9525" cap="flat"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6" name="Shape 336"/>
            <p:cNvSpPr/>
            <p:nvPr/>
          </p:nvSpPr>
          <p:spPr>
            <a:xfrm>
              <a:off x="7929952" y="4182670"/>
              <a:ext cx="606220" cy="643356"/>
            </a:xfrm>
            <a:custGeom>
              <a:avLst/>
              <a:gdLst/>
              <a:ahLst/>
              <a:cxnLst/>
              <a:rect l="0" t="0" r="0" b="0"/>
              <a:pathLst>
                <a:path w="20372" h="20036" extrusionOk="0">
                  <a:moveTo>
                    <a:pt x="20371" y="0"/>
                  </a:moveTo>
                  <a:lnTo>
                    <a:pt x="0" y="9990"/>
                  </a:lnTo>
                  <a:lnTo>
                    <a:pt x="20371" y="20036"/>
                  </a:lnTo>
                  <a:lnTo>
                    <a:pt x="20371" y="0"/>
                  </a:lnTo>
                  <a:close/>
                </a:path>
              </a:pathLst>
            </a:custGeom>
            <a:solidFill>
              <a:srgbClr val="FFC8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7" name="Shape 337"/>
            <p:cNvSpPr/>
            <p:nvPr/>
          </p:nvSpPr>
          <p:spPr>
            <a:xfrm>
              <a:off x="7322095" y="4503448"/>
              <a:ext cx="607886" cy="643356"/>
            </a:xfrm>
            <a:custGeom>
              <a:avLst/>
              <a:gdLst/>
              <a:ahLst/>
              <a:cxnLst/>
              <a:rect l="0" t="0" r="0" b="0"/>
              <a:pathLst>
                <a:path w="20428" h="20036" extrusionOk="0">
                  <a:moveTo>
                    <a:pt x="20427" y="0"/>
                  </a:moveTo>
                  <a:lnTo>
                    <a:pt x="1" y="10046"/>
                  </a:lnTo>
                  <a:lnTo>
                    <a:pt x="20427" y="20036"/>
                  </a:lnTo>
                  <a:lnTo>
                    <a:pt x="20427" y="0"/>
                  </a:lnTo>
                  <a:close/>
                </a:path>
              </a:pathLst>
            </a:custGeom>
            <a:solidFill>
              <a:srgbClr val="FFC800">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8" name="Shape 338"/>
            <p:cNvSpPr/>
            <p:nvPr/>
          </p:nvSpPr>
          <p:spPr>
            <a:xfrm>
              <a:off x="7929952" y="4825993"/>
              <a:ext cx="606220" cy="320811"/>
            </a:xfrm>
            <a:custGeom>
              <a:avLst/>
              <a:gdLst/>
              <a:ahLst/>
              <a:cxnLst/>
              <a:rect l="0" t="0" r="0" b="0"/>
              <a:pathLst>
                <a:path w="20372" h="9991" extrusionOk="0">
                  <a:moveTo>
                    <a:pt x="20371" y="1"/>
                  </a:moveTo>
                  <a:lnTo>
                    <a:pt x="0" y="9991"/>
                  </a:lnTo>
                  <a:lnTo>
                    <a:pt x="20371" y="9991"/>
                  </a:lnTo>
                  <a:lnTo>
                    <a:pt x="20371" y="1"/>
                  </a:lnTo>
                  <a:close/>
                </a:path>
              </a:pathLst>
            </a:custGeom>
            <a:solidFill>
              <a:srgbClr val="FFA4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9" name="Shape 339"/>
            <p:cNvSpPr/>
            <p:nvPr/>
          </p:nvSpPr>
          <p:spPr>
            <a:xfrm>
              <a:off x="8536142" y="4503448"/>
              <a:ext cx="607856" cy="643356"/>
            </a:xfrm>
            <a:custGeom>
              <a:avLst/>
              <a:gdLst/>
              <a:ahLst/>
              <a:cxnLst/>
              <a:rect l="0" t="0" r="0" b="0"/>
              <a:pathLst>
                <a:path w="20427" h="20036" extrusionOk="0">
                  <a:moveTo>
                    <a:pt x="20427" y="0"/>
                  </a:moveTo>
                  <a:lnTo>
                    <a:pt x="0" y="10046"/>
                  </a:lnTo>
                  <a:lnTo>
                    <a:pt x="20427" y="20036"/>
                  </a:lnTo>
                  <a:lnTo>
                    <a:pt x="20427" y="0"/>
                  </a:lnTo>
                  <a:close/>
                </a:path>
              </a:pathLst>
            </a:custGeom>
            <a:solidFill>
              <a:srgbClr val="E8062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0" name="Shape 340"/>
            <p:cNvSpPr/>
            <p:nvPr/>
          </p:nvSpPr>
          <p:spPr>
            <a:xfrm>
              <a:off x="6714243" y="4825993"/>
              <a:ext cx="607856" cy="320811"/>
            </a:xfrm>
            <a:custGeom>
              <a:avLst/>
              <a:gdLst/>
              <a:ahLst/>
              <a:cxnLst/>
              <a:rect l="0" t="0" r="0" b="0"/>
              <a:pathLst>
                <a:path w="20427" h="9991" extrusionOk="0">
                  <a:moveTo>
                    <a:pt x="20427" y="1"/>
                  </a:moveTo>
                  <a:lnTo>
                    <a:pt x="0" y="9991"/>
                  </a:lnTo>
                  <a:lnTo>
                    <a:pt x="20427" y="9991"/>
                  </a:lnTo>
                  <a:lnTo>
                    <a:pt x="20427" y="1"/>
                  </a:lnTo>
                  <a:close/>
                </a:path>
              </a:pathLst>
            </a:custGeom>
            <a:solidFill>
              <a:srgbClr val="F64646">
                <a:alpha val="25099"/>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341" name="Shape 341"/>
          <p:cNvSpPr txBox="1">
            <a:spLocks noGrp="1"/>
          </p:cNvSpPr>
          <p:nvPr>
            <p:ph type="title"/>
          </p:nvPr>
        </p:nvSpPr>
        <p:spPr>
          <a:xfrm>
            <a:off x="1320025" y="866525"/>
            <a:ext cx="6455700" cy="668100"/>
          </a:xfrm>
          <a:prstGeom prst="rect">
            <a:avLst/>
          </a:prstGeom>
        </p:spPr>
        <p:txBody>
          <a:bodyPr spcFirstLastPara="1" wrap="square" lIns="91425" tIns="91425" rIns="91425" bIns="91425" anchor="b" anchorCtr="0"/>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342" name="Shape 342"/>
          <p:cNvSpPr txBox="1">
            <a:spLocks noGrp="1"/>
          </p:cNvSpPr>
          <p:nvPr>
            <p:ph type="body" idx="1"/>
          </p:nvPr>
        </p:nvSpPr>
        <p:spPr>
          <a:xfrm>
            <a:off x="1320025" y="1582625"/>
            <a:ext cx="3133500" cy="2955300"/>
          </a:xfrm>
          <a:prstGeom prst="rect">
            <a:avLst/>
          </a:prstGeom>
        </p:spPr>
        <p:txBody>
          <a:bodyPr spcFirstLastPara="1" wrap="square" lIns="91425" tIns="91425" rIns="91425" bIns="91425" anchor="t" anchorCtr="0"/>
          <a:lstStyle>
            <a:lvl1pPr marL="457200" lvl="0" indent="-342900">
              <a:spcBef>
                <a:spcPts val="600"/>
              </a:spcBef>
              <a:spcAft>
                <a:spcPts val="0"/>
              </a:spcAft>
              <a:buSzPts val="1800"/>
              <a:buChar char="◂"/>
              <a:defRPr sz="1800"/>
            </a:lvl1pPr>
            <a:lvl2pPr marL="914400" lvl="1" indent="-342900">
              <a:spcBef>
                <a:spcPts val="0"/>
              </a:spcBef>
              <a:spcAft>
                <a:spcPts val="0"/>
              </a:spcAft>
              <a:buSzPts val="1800"/>
              <a:buChar char="◂"/>
              <a:defRPr sz="1800"/>
            </a:lvl2pPr>
            <a:lvl3pPr marL="1371600" lvl="2" indent="-342900">
              <a:spcBef>
                <a:spcPts val="0"/>
              </a:spcBef>
              <a:spcAft>
                <a:spcPts val="0"/>
              </a:spcAft>
              <a:buSzPts val="1800"/>
              <a:buChar char="◂"/>
              <a:defRPr sz="1800"/>
            </a:lvl3pPr>
            <a:lvl4pPr marL="1828800" lvl="3" indent="-342900">
              <a:spcBef>
                <a:spcPts val="0"/>
              </a:spcBef>
              <a:spcAft>
                <a:spcPts val="0"/>
              </a:spcAft>
              <a:buSzPts val="1800"/>
              <a:buChar char="◂"/>
              <a:defRPr sz="1800"/>
            </a:lvl4pPr>
            <a:lvl5pPr marL="2286000" lvl="4" indent="-342900">
              <a:spcBef>
                <a:spcPts val="0"/>
              </a:spcBef>
              <a:spcAft>
                <a:spcPts val="0"/>
              </a:spcAft>
              <a:buSzPts val="1800"/>
              <a:buChar char="○"/>
              <a:defRPr sz="1800"/>
            </a:lvl5pPr>
            <a:lvl6pPr marL="2743200" lvl="5" indent="-342900">
              <a:spcBef>
                <a:spcPts val="0"/>
              </a:spcBef>
              <a:spcAft>
                <a:spcPts val="0"/>
              </a:spcAft>
              <a:buSzPts val="1800"/>
              <a:buChar char="■"/>
              <a:defRPr sz="1800"/>
            </a:lvl6pPr>
            <a:lvl7pPr marL="3200400" lvl="6" indent="-342900">
              <a:spcBef>
                <a:spcPts val="0"/>
              </a:spcBef>
              <a:spcAft>
                <a:spcPts val="0"/>
              </a:spcAft>
              <a:buSzPts val="1800"/>
              <a:buChar char="●"/>
              <a:defRPr sz="1800"/>
            </a:lvl7pPr>
            <a:lvl8pPr marL="3657600" lvl="7" indent="-342900">
              <a:spcBef>
                <a:spcPts val="0"/>
              </a:spcBef>
              <a:spcAft>
                <a:spcPts val="0"/>
              </a:spcAft>
              <a:buSzPts val="1800"/>
              <a:buChar char="○"/>
              <a:defRPr sz="1800"/>
            </a:lvl8pPr>
            <a:lvl9pPr marL="4114800" lvl="8" indent="-342900">
              <a:spcBef>
                <a:spcPts val="0"/>
              </a:spcBef>
              <a:spcAft>
                <a:spcPts val="0"/>
              </a:spcAft>
              <a:buSzPts val="1800"/>
              <a:buChar char="■"/>
              <a:defRPr sz="1800"/>
            </a:lvl9pPr>
          </a:lstStyle>
          <a:p>
            <a:endParaRPr/>
          </a:p>
        </p:txBody>
      </p:sp>
      <p:sp>
        <p:nvSpPr>
          <p:cNvPr id="343" name="Shape 343"/>
          <p:cNvSpPr txBox="1">
            <a:spLocks noGrp="1"/>
          </p:cNvSpPr>
          <p:nvPr>
            <p:ph type="body" idx="2"/>
          </p:nvPr>
        </p:nvSpPr>
        <p:spPr>
          <a:xfrm>
            <a:off x="4642177" y="1582625"/>
            <a:ext cx="3133500" cy="2955300"/>
          </a:xfrm>
          <a:prstGeom prst="rect">
            <a:avLst/>
          </a:prstGeom>
        </p:spPr>
        <p:txBody>
          <a:bodyPr spcFirstLastPara="1" wrap="square" lIns="91425" tIns="91425" rIns="91425" bIns="91425" anchor="t" anchorCtr="0"/>
          <a:lstStyle>
            <a:lvl1pPr marL="457200" lvl="0" indent="-342900">
              <a:spcBef>
                <a:spcPts val="600"/>
              </a:spcBef>
              <a:spcAft>
                <a:spcPts val="0"/>
              </a:spcAft>
              <a:buSzPts val="1800"/>
              <a:buChar char="◂"/>
              <a:defRPr sz="1800"/>
            </a:lvl1pPr>
            <a:lvl2pPr marL="914400" lvl="1" indent="-342900">
              <a:spcBef>
                <a:spcPts val="0"/>
              </a:spcBef>
              <a:spcAft>
                <a:spcPts val="0"/>
              </a:spcAft>
              <a:buSzPts val="1800"/>
              <a:buChar char="◂"/>
              <a:defRPr sz="1800"/>
            </a:lvl2pPr>
            <a:lvl3pPr marL="1371600" lvl="2" indent="-342900">
              <a:spcBef>
                <a:spcPts val="0"/>
              </a:spcBef>
              <a:spcAft>
                <a:spcPts val="0"/>
              </a:spcAft>
              <a:buSzPts val="1800"/>
              <a:buChar char="◂"/>
              <a:defRPr sz="1800"/>
            </a:lvl3pPr>
            <a:lvl4pPr marL="1828800" lvl="3" indent="-342900">
              <a:spcBef>
                <a:spcPts val="0"/>
              </a:spcBef>
              <a:spcAft>
                <a:spcPts val="0"/>
              </a:spcAft>
              <a:buSzPts val="1800"/>
              <a:buChar char="◂"/>
              <a:defRPr sz="1800"/>
            </a:lvl4pPr>
            <a:lvl5pPr marL="2286000" lvl="4" indent="-342900">
              <a:spcBef>
                <a:spcPts val="0"/>
              </a:spcBef>
              <a:spcAft>
                <a:spcPts val="0"/>
              </a:spcAft>
              <a:buSzPts val="1800"/>
              <a:buChar char="○"/>
              <a:defRPr sz="1800"/>
            </a:lvl5pPr>
            <a:lvl6pPr marL="2743200" lvl="5" indent="-342900">
              <a:spcBef>
                <a:spcPts val="0"/>
              </a:spcBef>
              <a:spcAft>
                <a:spcPts val="0"/>
              </a:spcAft>
              <a:buSzPts val="1800"/>
              <a:buChar char="■"/>
              <a:defRPr sz="1800"/>
            </a:lvl6pPr>
            <a:lvl7pPr marL="3200400" lvl="6" indent="-342900">
              <a:spcBef>
                <a:spcPts val="0"/>
              </a:spcBef>
              <a:spcAft>
                <a:spcPts val="0"/>
              </a:spcAft>
              <a:buSzPts val="1800"/>
              <a:buChar char="●"/>
              <a:defRPr sz="1800"/>
            </a:lvl7pPr>
            <a:lvl8pPr marL="3657600" lvl="7" indent="-342900">
              <a:spcBef>
                <a:spcPts val="0"/>
              </a:spcBef>
              <a:spcAft>
                <a:spcPts val="0"/>
              </a:spcAft>
              <a:buSzPts val="1800"/>
              <a:buChar char="○"/>
              <a:defRPr sz="1800"/>
            </a:lvl8pPr>
            <a:lvl9pPr marL="4114800" lvl="8" indent="-342900">
              <a:spcBef>
                <a:spcPts val="0"/>
              </a:spcBef>
              <a:spcAft>
                <a:spcPts val="0"/>
              </a:spcAft>
              <a:buSzPts val="1800"/>
              <a:buChar char="■"/>
              <a:defRPr sz="1800"/>
            </a:lvl9pPr>
          </a:lstStyle>
          <a:p>
            <a:endParaRPr/>
          </a:p>
        </p:txBody>
      </p:sp>
      <p:sp>
        <p:nvSpPr>
          <p:cNvPr id="344" name="Shape 344"/>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320025" y="866525"/>
            <a:ext cx="6455700" cy="668100"/>
          </a:xfrm>
          <a:prstGeom prst="rect">
            <a:avLst/>
          </a:prstGeom>
          <a:noFill/>
          <a:ln>
            <a:noFill/>
          </a:ln>
        </p:spPr>
        <p:txBody>
          <a:bodyPr spcFirstLastPara="1" wrap="square" lIns="91425" tIns="91425" rIns="91425" bIns="91425" anchor="b" anchorCtr="0"/>
          <a:lstStyle>
            <a:lvl1pPr lvl="0">
              <a:spcBef>
                <a:spcPts val="0"/>
              </a:spcBef>
              <a:spcAft>
                <a:spcPts val="0"/>
              </a:spcAft>
              <a:buClr>
                <a:srgbClr val="222222"/>
              </a:buClr>
              <a:buSzPts val="2400"/>
              <a:buFont typeface="Montserrat"/>
              <a:buNone/>
              <a:defRPr sz="2400" b="1">
                <a:solidFill>
                  <a:srgbClr val="222222"/>
                </a:solidFill>
                <a:latin typeface="Montserrat"/>
                <a:ea typeface="Montserrat"/>
                <a:cs typeface="Montserrat"/>
                <a:sym typeface="Montserrat"/>
              </a:defRPr>
            </a:lvl1pPr>
            <a:lvl2pPr lvl="1">
              <a:spcBef>
                <a:spcPts val="0"/>
              </a:spcBef>
              <a:spcAft>
                <a:spcPts val="0"/>
              </a:spcAft>
              <a:buClr>
                <a:srgbClr val="222222"/>
              </a:buClr>
              <a:buSzPts val="2400"/>
              <a:buFont typeface="Montserrat ExtraBold"/>
              <a:buNone/>
              <a:defRPr sz="2400">
                <a:solidFill>
                  <a:srgbClr val="222222"/>
                </a:solidFill>
                <a:latin typeface="Montserrat ExtraBold"/>
                <a:ea typeface="Montserrat ExtraBold"/>
                <a:cs typeface="Montserrat ExtraBold"/>
                <a:sym typeface="Montserrat ExtraBold"/>
              </a:defRPr>
            </a:lvl2pPr>
            <a:lvl3pPr lvl="2">
              <a:spcBef>
                <a:spcPts val="0"/>
              </a:spcBef>
              <a:spcAft>
                <a:spcPts val="0"/>
              </a:spcAft>
              <a:buClr>
                <a:srgbClr val="222222"/>
              </a:buClr>
              <a:buSzPts val="2400"/>
              <a:buFont typeface="Montserrat ExtraBold"/>
              <a:buNone/>
              <a:defRPr sz="2400">
                <a:solidFill>
                  <a:srgbClr val="222222"/>
                </a:solidFill>
                <a:latin typeface="Montserrat ExtraBold"/>
                <a:ea typeface="Montserrat ExtraBold"/>
                <a:cs typeface="Montserrat ExtraBold"/>
                <a:sym typeface="Montserrat ExtraBold"/>
              </a:defRPr>
            </a:lvl3pPr>
            <a:lvl4pPr lvl="3">
              <a:spcBef>
                <a:spcPts val="0"/>
              </a:spcBef>
              <a:spcAft>
                <a:spcPts val="0"/>
              </a:spcAft>
              <a:buClr>
                <a:srgbClr val="222222"/>
              </a:buClr>
              <a:buSzPts val="2400"/>
              <a:buFont typeface="Montserrat ExtraBold"/>
              <a:buNone/>
              <a:defRPr sz="2400">
                <a:solidFill>
                  <a:srgbClr val="222222"/>
                </a:solidFill>
                <a:latin typeface="Montserrat ExtraBold"/>
                <a:ea typeface="Montserrat ExtraBold"/>
                <a:cs typeface="Montserrat ExtraBold"/>
                <a:sym typeface="Montserrat ExtraBold"/>
              </a:defRPr>
            </a:lvl4pPr>
            <a:lvl5pPr lvl="4">
              <a:spcBef>
                <a:spcPts val="0"/>
              </a:spcBef>
              <a:spcAft>
                <a:spcPts val="0"/>
              </a:spcAft>
              <a:buClr>
                <a:srgbClr val="222222"/>
              </a:buClr>
              <a:buSzPts val="2400"/>
              <a:buFont typeface="Montserrat ExtraBold"/>
              <a:buNone/>
              <a:defRPr sz="2400">
                <a:solidFill>
                  <a:srgbClr val="222222"/>
                </a:solidFill>
                <a:latin typeface="Montserrat ExtraBold"/>
                <a:ea typeface="Montserrat ExtraBold"/>
                <a:cs typeface="Montserrat ExtraBold"/>
                <a:sym typeface="Montserrat ExtraBold"/>
              </a:defRPr>
            </a:lvl5pPr>
            <a:lvl6pPr lvl="5">
              <a:spcBef>
                <a:spcPts val="0"/>
              </a:spcBef>
              <a:spcAft>
                <a:spcPts val="0"/>
              </a:spcAft>
              <a:buClr>
                <a:srgbClr val="222222"/>
              </a:buClr>
              <a:buSzPts val="2400"/>
              <a:buFont typeface="Montserrat ExtraBold"/>
              <a:buNone/>
              <a:defRPr sz="2400">
                <a:solidFill>
                  <a:srgbClr val="222222"/>
                </a:solidFill>
                <a:latin typeface="Montserrat ExtraBold"/>
                <a:ea typeface="Montserrat ExtraBold"/>
                <a:cs typeface="Montserrat ExtraBold"/>
                <a:sym typeface="Montserrat ExtraBold"/>
              </a:defRPr>
            </a:lvl6pPr>
            <a:lvl7pPr lvl="6">
              <a:spcBef>
                <a:spcPts val="0"/>
              </a:spcBef>
              <a:spcAft>
                <a:spcPts val="0"/>
              </a:spcAft>
              <a:buClr>
                <a:srgbClr val="222222"/>
              </a:buClr>
              <a:buSzPts val="2400"/>
              <a:buFont typeface="Montserrat ExtraBold"/>
              <a:buNone/>
              <a:defRPr sz="2400">
                <a:solidFill>
                  <a:srgbClr val="222222"/>
                </a:solidFill>
                <a:latin typeface="Montserrat ExtraBold"/>
                <a:ea typeface="Montserrat ExtraBold"/>
                <a:cs typeface="Montserrat ExtraBold"/>
                <a:sym typeface="Montserrat ExtraBold"/>
              </a:defRPr>
            </a:lvl7pPr>
            <a:lvl8pPr lvl="7">
              <a:spcBef>
                <a:spcPts val="0"/>
              </a:spcBef>
              <a:spcAft>
                <a:spcPts val="0"/>
              </a:spcAft>
              <a:buClr>
                <a:srgbClr val="222222"/>
              </a:buClr>
              <a:buSzPts val="2400"/>
              <a:buFont typeface="Montserrat ExtraBold"/>
              <a:buNone/>
              <a:defRPr sz="2400">
                <a:solidFill>
                  <a:srgbClr val="222222"/>
                </a:solidFill>
                <a:latin typeface="Montserrat ExtraBold"/>
                <a:ea typeface="Montserrat ExtraBold"/>
                <a:cs typeface="Montserrat ExtraBold"/>
                <a:sym typeface="Montserrat ExtraBold"/>
              </a:defRPr>
            </a:lvl8pPr>
            <a:lvl9pPr lvl="8">
              <a:spcBef>
                <a:spcPts val="0"/>
              </a:spcBef>
              <a:spcAft>
                <a:spcPts val="0"/>
              </a:spcAft>
              <a:buClr>
                <a:srgbClr val="222222"/>
              </a:buClr>
              <a:buSzPts val="2400"/>
              <a:buFont typeface="Montserrat ExtraBold"/>
              <a:buNone/>
              <a:defRPr sz="2400">
                <a:solidFill>
                  <a:srgbClr val="222222"/>
                </a:solidFill>
                <a:latin typeface="Montserrat ExtraBold"/>
                <a:ea typeface="Montserrat ExtraBold"/>
                <a:cs typeface="Montserrat ExtraBold"/>
                <a:sym typeface="Montserrat ExtraBold"/>
              </a:defRPr>
            </a:lvl9pPr>
          </a:lstStyle>
          <a:p>
            <a:endParaRPr/>
          </a:p>
        </p:txBody>
      </p:sp>
      <p:sp>
        <p:nvSpPr>
          <p:cNvPr id="7" name="Shape 7"/>
          <p:cNvSpPr txBox="1">
            <a:spLocks noGrp="1"/>
          </p:cNvSpPr>
          <p:nvPr>
            <p:ph type="body" idx="1"/>
          </p:nvPr>
        </p:nvSpPr>
        <p:spPr>
          <a:xfrm>
            <a:off x="1320025" y="1613274"/>
            <a:ext cx="6455700" cy="2902500"/>
          </a:xfrm>
          <a:prstGeom prst="rect">
            <a:avLst/>
          </a:prstGeom>
          <a:noFill/>
          <a:ln>
            <a:noFill/>
          </a:ln>
        </p:spPr>
        <p:txBody>
          <a:bodyPr spcFirstLastPara="1" wrap="square" lIns="91425" tIns="91425" rIns="91425" bIns="91425" anchor="t" anchorCtr="0"/>
          <a:lstStyle>
            <a:lvl1pPr marL="457200" lvl="0" indent="-368300">
              <a:spcBef>
                <a:spcPts val="600"/>
              </a:spcBef>
              <a:spcAft>
                <a:spcPts val="0"/>
              </a:spcAft>
              <a:buClr>
                <a:srgbClr val="FFC800"/>
              </a:buClr>
              <a:buSzPts val="2200"/>
              <a:buFont typeface="Montserrat Light"/>
              <a:buChar char="◂"/>
              <a:defRPr sz="2200">
                <a:solidFill>
                  <a:srgbClr val="434343"/>
                </a:solidFill>
                <a:latin typeface="Montserrat Light"/>
                <a:ea typeface="Montserrat Light"/>
                <a:cs typeface="Montserrat Light"/>
                <a:sym typeface="Montserrat Light"/>
              </a:defRPr>
            </a:lvl1pPr>
            <a:lvl2pPr marL="914400" lvl="1" indent="-368300">
              <a:spcBef>
                <a:spcPts val="0"/>
              </a:spcBef>
              <a:spcAft>
                <a:spcPts val="0"/>
              </a:spcAft>
              <a:buClr>
                <a:srgbClr val="FFC800"/>
              </a:buClr>
              <a:buSzPts val="2200"/>
              <a:buFont typeface="Montserrat Light"/>
              <a:buChar char="◂"/>
              <a:defRPr sz="2200">
                <a:solidFill>
                  <a:srgbClr val="434343"/>
                </a:solidFill>
                <a:latin typeface="Montserrat Light"/>
                <a:ea typeface="Montserrat Light"/>
                <a:cs typeface="Montserrat Light"/>
                <a:sym typeface="Montserrat Light"/>
              </a:defRPr>
            </a:lvl2pPr>
            <a:lvl3pPr marL="1371600" lvl="2" indent="-368300">
              <a:spcBef>
                <a:spcPts val="0"/>
              </a:spcBef>
              <a:spcAft>
                <a:spcPts val="0"/>
              </a:spcAft>
              <a:buClr>
                <a:srgbClr val="FFC800"/>
              </a:buClr>
              <a:buSzPts val="2200"/>
              <a:buFont typeface="Montserrat Light"/>
              <a:buChar char="◂"/>
              <a:defRPr sz="2200">
                <a:solidFill>
                  <a:srgbClr val="434343"/>
                </a:solidFill>
                <a:latin typeface="Montserrat Light"/>
                <a:ea typeface="Montserrat Light"/>
                <a:cs typeface="Montserrat Light"/>
                <a:sym typeface="Montserrat Light"/>
              </a:defRPr>
            </a:lvl3pPr>
            <a:lvl4pPr marL="1828800" lvl="3" indent="-368300">
              <a:spcBef>
                <a:spcPts val="0"/>
              </a:spcBef>
              <a:spcAft>
                <a:spcPts val="0"/>
              </a:spcAft>
              <a:buClr>
                <a:srgbClr val="FFC800"/>
              </a:buClr>
              <a:buSzPts val="2200"/>
              <a:buFont typeface="Montserrat Light"/>
              <a:buChar char="◂"/>
              <a:defRPr sz="2200">
                <a:solidFill>
                  <a:srgbClr val="434343"/>
                </a:solidFill>
                <a:latin typeface="Montserrat Light"/>
                <a:ea typeface="Montserrat Light"/>
                <a:cs typeface="Montserrat Light"/>
                <a:sym typeface="Montserrat Light"/>
              </a:defRPr>
            </a:lvl4pPr>
            <a:lvl5pPr marL="2286000" lvl="4" indent="-368300">
              <a:spcBef>
                <a:spcPts val="0"/>
              </a:spcBef>
              <a:spcAft>
                <a:spcPts val="0"/>
              </a:spcAft>
              <a:buClr>
                <a:srgbClr val="434343"/>
              </a:buClr>
              <a:buSzPts val="2200"/>
              <a:buFont typeface="Montserrat Light"/>
              <a:buChar char="○"/>
              <a:defRPr sz="2200">
                <a:solidFill>
                  <a:srgbClr val="434343"/>
                </a:solidFill>
                <a:latin typeface="Montserrat Light"/>
                <a:ea typeface="Montserrat Light"/>
                <a:cs typeface="Montserrat Light"/>
                <a:sym typeface="Montserrat Light"/>
              </a:defRPr>
            </a:lvl5pPr>
            <a:lvl6pPr marL="2743200" lvl="5" indent="-368300">
              <a:spcBef>
                <a:spcPts val="0"/>
              </a:spcBef>
              <a:spcAft>
                <a:spcPts val="0"/>
              </a:spcAft>
              <a:buClr>
                <a:srgbClr val="434343"/>
              </a:buClr>
              <a:buSzPts val="2200"/>
              <a:buFont typeface="Montserrat Light"/>
              <a:buChar char="■"/>
              <a:defRPr sz="2200">
                <a:solidFill>
                  <a:srgbClr val="434343"/>
                </a:solidFill>
                <a:latin typeface="Montserrat Light"/>
                <a:ea typeface="Montserrat Light"/>
                <a:cs typeface="Montserrat Light"/>
                <a:sym typeface="Montserrat Light"/>
              </a:defRPr>
            </a:lvl6pPr>
            <a:lvl7pPr marL="3200400" lvl="6" indent="-368300">
              <a:spcBef>
                <a:spcPts val="0"/>
              </a:spcBef>
              <a:spcAft>
                <a:spcPts val="0"/>
              </a:spcAft>
              <a:buClr>
                <a:srgbClr val="434343"/>
              </a:buClr>
              <a:buSzPts val="2200"/>
              <a:buFont typeface="Montserrat Light"/>
              <a:buChar char="●"/>
              <a:defRPr sz="2200">
                <a:solidFill>
                  <a:srgbClr val="434343"/>
                </a:solidFill>
                <a:latin typeface="Montserrat Light"/>
                <a:ea typeface="Montserrat Light"/>
                <a:cs typeface="Montserrat Light"/>
                <a:sym typeface="Montserrat Light"/>
              </a:defRPr>
            </a:lvl7pPr>
            <a:lvl8pPr marL="3657600" lvl="7" indent="-368300">
              <a:spcBef>
                <a:spcPts val="0"/>
              </a:spcBef>
              <a:spcAft>
                <a:spcPts val="0"/>
              </a:spcAft>
              <a:buClr>
                <a:srgbClr val="434343"/>
              </a:buClr>
              <a:buSzPts val="2200"/>
              <a:buFont typeface="Montserrat Light"/>
              <a:buChar char="○"/>
              <a:defRPr sz="2200">
                <a:solidFill>
                  <a:srgbClr val="434343"/>
                </a:solidFill>
                <a:latin typeface="Montserrat Light"/>
                <a:ea typeface="Montserrat Light"/>
                <a:cs typeface="Montserrat Light"/>
                <a:sym typeface="Montserrat Light"/>
              </a:defRPr>
            </a:lvl8pPr>
            <a:lvl9pPr marL="4114800" lvl="8" indent="-368300">
              <a:spcBef>
                <a:spcPts val="0"/>
              </a:spcBef>
              <a:spcAft>
                <a:spcPts val="0"/>
              </a:spcAft>
              <a:buClr>
                <a:srgbClr val="434343"/>
              </a:buClr>
              <a:buSzPts val="2200"/>
              <a:buFont typeface="Montserrat Light"/>
              <a:buChar char="■"/>
              <a:defRPr sz="2200">
                <a:solidFill>
                  <a:srgbClr val="434343"/>
                </a:solidFill>
                <a:latin typeface="Montserrat Light"/>
                <a:ea typeface="Montserrat Light"/>
                <a:cs typeface="Montserrat Light"/>
                <a:sym typeface="Montserrat Light"/>
              </a:defRPr>
            </a:lvl9pPr>
          </a:lstStyle>
          <a:p>
            <a:endParaRPr/>
          </a:p>
        </p:txBody>
      </p:sp>
      <p:sp>
        <p:nvSpPr>
          <p:cNvPr id="8" name="Shape 8"/>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ctr" anchorCtr="0">
            <a:noAutofit/>
          </a:bodyPr>
          <a:lstStyle>
            <a:lvl1pPr lvl="0" algn="r">
              <a:buNone/>
              <a:defRPr sz="1300" b="1">
                <a:solidFill>
                  <a:schemeClr val="lt1"/>
                </a:solidFill>
                <a:latin typeface="Montserrat"/>
                <a:ea typeface="Montserrat"/>
                <a:cs typeface="Montserrat"/>
                <a:sym typeface="Montserrat"/>
              </a:defRPr>
            </a:lvl1pPr>
            <a:lvl2pPr lvl="1" algn="r">
              <a:buNone/>
              <a:defRPr sz="1300" b="1">
                <a:solidFill>
                  <a:schemeClr val="lt1"/>
                </a:solidFill>
                <a:latin typeface="Montserrat"/>
                <a:ea typeface="Montserrat"/>
                <a:cs typeface="Montserrat"/>
                <a:sym typeface="Montserrat"/>
              </a:defRPr>
            </a:lvl2pPr>
            <a:lvl3pPr lvl="2" algn="r">
              <a:buNone/>
              <a:defRPr sz="1300" b="1">
                <a:solidFill>
                  <a:schemeClr val="lt1"/>
                </a:solidFill>
                <a:latin typeface="Montserrat"/>
                <a:ea typeface="Montserrat"/>
                <a:cs typeface="Montserrat"/>
                <a:sym typeface="Montserrat"/>
              </a:defRPr>
            </a:lvl3pPr>
            <a:lvl4pPr lvl="3" algn="r">
              <a:buNone/>
              <a:defRPr sz="1300" b="1">
                <a:solidFill>
                  <a:schemeClr val="lt1"/>
                </a:solidFill>
                <a:latin typeface="Montserrat"/>
                <a:ea typeface="Montserrat"/>
                <a:cs typeface="Montserrat"/>
                <a:sym typeface="Montserrat"/>
              </a:defRPr>
            </a:lvl4pPr>
            <a:lvl5pPr lvl="4" algn="r">
              <a:buNone/>
              <a:defRPr sz="1300" b="1">
                <a:solidFill>
                  <a:schemeClr val="lt1"/>
                </a:solidFill>
                <a:latin typeface="Montserrat"/>
                <a:ea typeface="Montserrat"/>
                <a:cs typeface="Montserrat"/>
                <a:sym typeface="Montserrat"/>
              </a:defRPr>
            </a:lvl5pPr>
            <a:lvl6pPr lvl="5" algn="r">
              <a:buNone/>
              <a:defRPr sz="1300" b="1">
                <a:solidFill>
                  <a:schemeClr val="lt1"/>
                </a:solidFill>
                <a:latin typeface="Montserrat"/>
                <a:ea typeface="Montserrat"/>
                <a:cs typeface="Montserrat"/>
                <a:sym typeface="Montserrat"/>
              </a:defRPr>
            </a:lvl6pPr>
            <a:lvl7pPr lvl="6" algn="r">
              <a:buNone/>
              <a:defRPr sz="1300" b="1">
                <a:solidFill>
                  <a:schemeClr val="lt1"/>
                </a:solidFill>
                <a:latin typeface="Montserrat"/>
                <a:ea typeface="Montserrat"/>
                <a:cs typeface="Montserrat"/>
                <a:sym typeface="Montserrat"/>
              </a:defRPr>
            </a:lvl7pPr>
            <a:lvl8pPr lvl="7" algn="r">
              <a:buNone/>
              <a:defRPr sz="1300" b="1">
                <a:solidFill>
                  <a:schemeClr val="lt1"/>
                </a:solidFill>
                <a:latin typeface="Montserrat"/>
                <a:ea typeface="Montserrat"/>
                <a:cs typeface="Montserrat"/>
                <a:sym typeface="Montserrat"/>
              </a:defRPr>
            </a:lvl8pPr>
            <a:lvl9pPr lvl="8" algn="r">
              <a:buNone/>
              <a:defRPr sz="1300" b="1">
                <a:solidFill>
                  <a:schemeClr val="lt1"/>
                </a:solidFill>
                <a:latin typeface="Montserrat"/>
                <a:ea typeface="Montserrat"/>
                <a:cs typeface="Montserrat"/>
                <a:sym typeface="Montserrat"/>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3"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64646"/>
        </a:solidFill>
        <a:effectLst/>
      </p:bgPr>
    </p:bg>
    <p:spTree>
      <p:nvGrpSpPr>
        <p:cNvPr id="1" name="Shape 626"/>
        <p:cNvGrpSpPr/>
        <p:nvPr/>
      </p:nvGrpSpPr>
      <p:grpSpPr>
        <a:xfrm>
          <a:off x="0" y="0"/>
          <a:ext cx="0" cy="0"/>
          <a:chOff x="0" y="0"/>
          <a:chExt cx="0" cy="0"/>
        </a:xfrm>
      </p:grpSpPr>
      <p:sp>
        <p:nvSpPr>
          <p:cNvPr id="4" name="Shape 779"/>
          <p:cNvSpPr txBox="1">
            <a:spLocks noGrp="1"/>
          </p:cNvSpPr>
          <p:nvPr>
            <p:ph type="ctrTitle"/>
          </p:nvPr>
        </p:nvSpPr>
        <p:spPr>
          <a:xfrm>
            <a:off x="445169" y="2051983"/>
            <a:ext cx="4906149" cy="1616008"/>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fa-IR" dirty="0" smtClean="0">
                <a:latin typeface="IRANSans Medium" charset="0"/>
                <a:ea typeface="IRANSans Medium" charset="0"/>
                <a:cs typeface="B Nazanin" pitchFamily="2" charset="-78"/>
              </a:rPr>
              <a:t>   </a:t>
            </a:r>
            <a:r>
              <a:rPr lang="fa-IR" dirty="0" smtClean="0">
                <a:latin typeface="IRANSans Medium" charset="0"/>
                <a:ea typeface="IRANSans Medium" charset="0"/>
                <a:cs typeface="B Nazanin" pitchFamily="2" charset="-78"/>
              </a:rPr>
              <a:t>اختلالات خواب-بیداری</a:t>
            </a:r>
            <a:r>
              <a:rPr lang="fa-IR" dirty="0" smtClean="0">
                <a:latin typeface="IRANSans Medium" charset="0"/>
                <a:ea typeface="IRANSans Medium" charset="0"/>
                <a:cs typeface="IRANSans Medium" charset="0"/>
              </a:rPr>
              <a:t/>
            </a:r>
            <a:br>
              <a:rPr lang="fa-IR" dirty="0" smtClean="0">
                <a:latin typeface="IRANSans Medium" charset="0"/>
                <a:ea typeface="IRANSans Medium" charset="0"/>
                <a:cs typeface="IRANSans Medium" charset="0"/>
              </a:rPr>
            </a:br>
            <a:r>
              <a:rPr lang="fa-IR" sz="1200" dirty="0" smtClean="0">
                <a:latin typeface="IRANSans Medium" charset="0"/>
                <a:ea typeface="IRANSans Medium" charset="0"/>
                <a:cs typeface="B Jadid" pitchFamily="2" charset="-78"/>
              </a:rPr>
              <a:t>تهیه کننده: علی </a:t>
            </a:r>
            <a:r>
              <a:rPr lang="fa-IR" sz="1200" dirty="0" smtClean="0">
                <a:latin typeface="IRANSans Medium" charset="0"/>
                <a:ea typeface="IRANSans Medium" charset="0"/>
                <a:cs typeface="B Jadid" pitchFamily="2" charset="-78"/>
              </a:rPr>
              <a:t>حیدری                          </a:t>
            </a:r>
            <a:r>
              <a:rPr lang="fa-IR" sz="1600" dirty="0" smtClean="0">
                <a:solidFill>
                  <a:schemeClr val="accent1">
                    <a:lumMod val="50000"/>
                  </a:schemeClr>
                </a:solidFill>
                <a:latin typeface="IRANSans Medium" charset="0"/>
                <a:ea typeface="IRANSans Medium" charset="0"/>
                <a:cs typeface="B Traffic" panose="00000400000000000000" pitchFamily="2" charset="-78"/>
              </a:rPr>
              <a:t>تحت نظارت دکتر ادیبی </a:t>
            </a:r>
            <a:br>
              <a:rPr lang="fa-IR" sz="1600" dirty="0" smtClean="0">
                <a:solidFill>
                  <a:schemeClr val="accent1">
                    <a:lumMod val="50000"/>
                  </a:schemeClr>
                </a:solidFill>
                <a:latin typeface="IRANSans Medium" charset="0"/>
                <a:ea typeface="IRANSans Medium" charset="0"/>
                <a:cs typeface="B Traffic" panose="00000400000000000000" pitchFamily="2" charset="-78"/>
              </a:rPr>
            </a:br>
            <a:r>
              <a:rPr lang="fa-IR" sz="1200" dirty="0" smtClean="0">
                <a:solidFill>
                  <a:schemeClr val="accent1">
                    <a:lumMod val="50000"/>
                  </a:schemeClr>
                </a:solidFill>
                <a:latin typeface="IRANSans Medium" charset="0"/>
                <a:ea typeface="IRANSans Medium" charset="0"/>
                <a:cs typeface="B Jadid" pitchFamily="2" charset="-78"/>
              </a:rPr>
              <a:t/>
            </a:r>
            <a:br>
              <a:rPr lang="fa-IR" sz="1200" dirty="0" smtClean="0">
                <a:solidFill>
                  <a:schemeClr val="accent1">
                    <a:lumMod val="50000"/>
                  </a:schemeClr>
                </a:solidFill>
                <a:latin typeface="IRANSans Medium" charset="0"/>
                <a:ea typeface="IRANSans Medium" charset="0"/>
                <a:cs typeface="B Jadid" pitchFamily="2" charset="-78"/>
              </a:rPr>
            </a:br>
            <a:r>
              <a:rPr lang="en-US" sz="1200" dirty="0" smtClean="0">
                <a:latin typeface="IRANSans Medium" charset="0"/>
                <a:ea typeface="IRANSans Medium" charset="0"/>
                <a:cs typeface="B Jadid" pitchFamily="2" charset="-78"/>
              </a:rPr>
              <a:t>Stager-931111719</a:t>
            </a:r>
            <a:r>
              <a:rPr lang="fa-IR" sz="1200" dirty="0" smtClean="0">
                <a:latin typeface="IRANSans Medium" charset="0"/>
                <a:ea typeface="IRANSans Medium" charset="0"/>
                <a:cs typeface="B Jadid" pitchFamily="2" charset="-78"/>
              </a:rPr>
              <a:t>                                  </a:t>
            </a:r>
            <a:br>
              <a:rPr lang="fa-IR" sz="1200" dirty="0" smtClean="0">
                <a:latin typeface="IRANSans Medium" charset="0"/>
                <a:ea typeface="IRANSans Medium" charset="0"/>
                <a:cs typeface="B Jadid" pitchFamily="2" charset="-78"/>
              </a:rPr>
            </a:br>
            <a:r>
              <a:rPr lang="fa-IR" sz="1400" dirty="0">
                <a:solidFill>
                  <a:srgbClr val="92D050"/>
                </a:solidFill>
                <a:latin typeface="IRANSans Medium" charset="0"/>
                <a:ea typeface="IRANSans Medium" charset="0"/>
                <a:cs typeface="+mn-cs"/>
              </a:rPr>
              <a:t> </a:t>
            </a:r>
            <a:r>
              <a:rPr lang="fa-IR" sz="1400" dirty="0" smtClean="0">
                <a:solidFill>
                  <a:srgbClr val="92D050"/>
                </a:solidFill>
                <a:latin typeface="IRANSans Medium" charset="0"/>
                <a:ea typeface="IRANSans Medium" charset="0"/>
                <a:cs typeface="+mn-cs"/>
              </a:rPr>
              <a:t>                                     </a:t>
            </a:r>
            <a:r>
              <a:rPr lang="fa-IR" sz="2000" dirty="0" smtClean="0">
                <a:solidFill>
                  <a:srgbClr val="92D050"/>
                </a:solidFill>
                <a:latin typeface="IRANSans Medium" charset="0"/>
                <a:ea typeface="IRANSans Medium" charset="0"/>
                <a:cs typeface="+mn-cs"/>
              </a:rPr>
              <a:t>با تشکر از جناب دکتر ولی زاده</a:t>
            </a:r>
            <a:r>
              <a:rPr lang="en-US" sz="2000" dirty="0" smtClean="0">
                <a:solidFill>
                  <a:srgbClr val="92D050"/>
                </a:solidFill>
                <a:latin typeface="IRANSans Medium" charset="0"/>
                <a:ea typeface="IRANSans Medium" charset="0"/>
                <a:cs typeface="+mn-cs"/>
              </a:rPr>
              <a:t/>
            </a:r>
            <a:br>
              <a:rPr lang="en-US" sz="2000" dirty="0" smtClean="0">
                <a:solidFill>
                  <a:srgbClr val="92D050"/>
                </a:solidFill>
                <a:latin typeface="IRANSans Medium" charset="0"/>
                <a:ea typeface="IRANSans Medium" charset="0"/>
                <a:cs typeface="+mn-cs"/>
              </a:rPr>
            </a:br>
            <a:r>
              <a:rPr lang="fa-IR" sz="1200" dirty="0" smtClean="0">
                <a:latin typeface="IRANSans Medium" charset="0"/>
                <a:ea typeface="IRANSans Medium" charset="0"/>
                <a:cs typeface="B Jadid" pitchFamily="2" charset="-78"/>
              </a:rPr>
              <a:t>مرداد </a:t>
            </a:r>
            <a:r>
              <a:rPr lang="fa-IR" sz="1200" dirty="0" smtClean="0">
                <a:latin typeface="IRANSans Medium" charset="0"/>
                <a:ea typeface="IRANSans Medium" charset="0"/>
                <a:cs typeface="B Jadid" pitchFamily="2" charset="-78"/>
              </a:rPr>
              <a:t>97 </a:t>
            </a:r>
            <a:endParaRPr sz="1200" dirty="0">
              <a:latin typeface="IRANSans Medium" charset="0"/>
              <a:ea typeface="IRANSans Medium" charset="0"/>
              <a:cs typeface="B Jadid"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r" rtl="1"/>
            <a:r>
              <a:rPr lang="fa-IR" sz="2800" i="0" dirty="0" smtClean="0">
                <a:cs typeface="B Nazanin" pitchFamily="2" charset="-78"/>
              </a:rPr>
              <a:t>ویژگی های فاز </a:t>
            </a:r>
            <a:r>
              <a:rPr lang="en-US" sz="2800" i="0" dirty="0" smtClean="0">
                <a:cs typeface="B Nazanin" pitchFamily="2" charset="-78"/>
              </a:rPr>
              <a:t>REM</a:t>
            </a:r>
            <a:r>
              <a:rPr lang="fa-IR" sz="2800" i="0" dirty="0" smtClean="0">
                <a:cs typeface="B Nazanin" pitchFamily="2" charset="-78"/>
              </a:rPr>
              <a:t> عبارتند از:</a:t>
            </a:r>
          </a:p>
          <a:p>
            <a:pPr algn="r" rtl="1"/>
            <a:r>
              <a:rPr lang="fa-IR" sz="1600" i="0" dirty="0" smtClean="0">
                <a:cs typeface="B Nazanin" pitchFamily="2" charset="-78"/>
              </a:rPr>
              <a:t>ناپایداری سیستم اتونوم: به صورت افزایش ضربان قلب، فشار خون و تعداد تنفس و افزایش تغییرات آنها</a:t>
            </a:r>
          </a:p>
          <a:p>
            <a:pPr algn="r" rtl="1"/>
            <a:r>
              <a:rPr lang="fa-IR" sz="1600" i="0" dirty="0" smtClean="0">
                <a:cs typeface="B Nazanin" pitchFamily="2" charset="-78"/>
              </a:rPr>
              <a:t>فلج عضلات به جز عضلات چشمی و دیافراگم</a:t>
            </a:r>
          </a:p>
          <a:p>
            <a:pPr algn="r" rtl="1"/>
            <a:r>
              <a:rPr lang="fa-IR" sz="1600" i="0" dirty="0" smtClean="0">
                <a:cs typeface="B Nazanin" pitchFamily="2" charset="-78"/>
              </a:rPr>
              <a:t>حرکات سریع چشم </a:t>
            </a:r>
          </a:p>
          <a:p>
            <a:pPr algn="r" rtl="1"/>
            <a:r>
              <a:rPr lang="fa-IR" sz="1600" i="0" dirty="0" smtClean="0">
                <a:cs typeface="B Nazanin" pitchFamily="2" charset="-78"/>
              </a:rPr>
              <a:t>خواب دیدن</a:t>
            </a:r>
          </a:p>
          <a:p>
            <a:pPr algn="r" rtl="1"/>
            <a:r>
              <a:rPr lang="fa-IR" sz="1600" i="0" dirty="0" smtClean="0">
                <a:cs typeface="B Nazanin" pitchFamily="2" charset="-78"/>
              </a:rPr>
              <a:t>کاهش پاسخ دهی مرکز تنفس به افزایش </a:t>
            </a:r>
            <a:r>
              <a:rPr lang="en-US" sz="1600" i="0" dirty="0" smtClean="0">
                <a:cs typeface="B Nazanin" pitchFamily="2" charset="-78"/>
              </a:rPr>
              <a:t>PaCO2</a:t>
            </a:r>
            <a:r>
              <a:rPr lang="fa-IR" sz="1600" i="0" dirty="0" smtClean="0">
                <a:cs typeface="B Nazanin" pitchFamily="2" charset="-78"/>
              </a:rPr>
              <a:t> </a:t>
            </a:r>
          </a:p>
          <a:p>
            <a:pPr algn="r" rtl="1"/>
            <a:r>
              <a:rPr lang="fa-IR" sz="1600" i="0" dirty="0" smtClean="0">
                <a:cs typeface="B Nazanin" pitchFamily="2" charset="-78"/>
              </a:rPr>
              <a:t>نعوظ در مردان</a:t>
            </a:r>
          </a:p>
          <a:p>
            <a:pPr algn="r" rtl="1"/>
            <a:r>
              <a:rPr lang="en-US" sz="1600" i="0" dirty="0" smtClean="0">
                <a:cs typeface="B Nazanin" pitchFamily="2" charset="-78"/>
              </a:rPr>
              <a:t>EEG</a:t>
            </a:r>
            <a:r>
              <a:rPr lang="fa-IR" sz="1600" i="0" dirty="0" smtClean="0">
                <a:cs typeface="B Nazanin" pitchFamily="2" charset="-78"/>
              </a:rPr>
              <a:t> مشابه فرد بیدار است.</a:t>
            </a:r>
            <a:endParaRPr lang="en-US" sz="1600" i="0" dirty="0">
              <a:cs typeface="B Nazanin" pitchFamily="2" charset="-78"/>
            </a:endParaRP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10</a:t>
            </a:fld>
            <a:endParaRPr lang="en"/>
          </a:p>
        </p:txBody>
      </p:sp>
    </p:spTree>
    <p:extLst>
      <p:ext uri="{BB962C8B-B14F-4D97-AF65-F5344CB8AC3E}">
        <p14:creationId xmlns:p14="http://schemas.microsoft.com/office/powerpoint/2010/main" val="1572955346"/>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اختلالات خواب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50237723"/>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r" rtl="1"/>
            <a:r>
              <a:rPr lang="fa-IR" sz="2800" b="1" i="0" dirty="0" smtClean="0">
                <a:cs typeface="B Nazanin" pitchFamily="2" charset="-78"/>
              </a:rPr>
              <a:t>بی خوابی </a:t>
            </a:r>
            <a:r>
              <a:rPr lang="en-US" sz="2800" b="1" i="0" dirty="0" smtClean="0">
                <a:latin typeface="Arial Narrow" pitchFamily="34" charset="0"/>
                <a:cs typeface="B Nazanin" pitchFamily="2" charset="-78"/>
              </a:rPr>
              <a:t>Insomnia</a:t>
            </a:r>
            <a:endParaRPr lang="fa-IR" sz="2800" b="1" i="0" dirty="0" smtClean="0">
              <a:latin typeface="Arial Narrow" pitchFamily="34" charset="0"/>
              <a:cs typeface="B Nazanin" pitchFamily="2" charset="-78"/>
            </a:endParaRPr>
          </a:p>
          <a:p>
            <a:pPr algn="r" rtl="1"/>
            <a:r>
              <a:rPr lang="fa-IR" sz="1600" i="0" dirty="0" smtClean="0">
                <a:cs typeface="B Nazanin" pitchFamily="2" charset="-78"/>
              </a:rPr>
              <a:t>یکی از شایع ترین شکایت های پزشکی است.</a:t>
            </a:r>
          </a:p>
          <a:p>
            <a:pPr algn="r" rtl="1"/>
            <a:r>
              <a:rPr lang="fa-IR" sz="1600" i="0" dirty="0" smtClean="0">
                <a:cs typeface="B Nazanin" pitchFamily="2" charset="-78"/>
              </a:rPr>
              <a:t>تعریف: ناتوانی در داشتن یک خواب کافی است. خوابی است که کیفیت و یا کمیت مناسبی نداشته با تبعات منفی در زندگی روزمره( مثل خستگی،اختلال در تمرکز و حافظه) همراه است. بنابراین اختلال بی خوایی از نگاه بیمار تعرف شده است و عمدتا با شرح حال تشخیص داده می شود.</a:t>
            </a:r>
          </a:p>
          <a:p>
            <a:pPr algn="r" rtl="1"/>
            <a:r>
              <a:rPr lang="fa-IR" sz="1600" i="0" dirty="0" smtClean="0">
                <a:cs typeface="B Nazanin" pitchFamily="2" charset="-78"/>
              </a:rPr>
              <a:t>در زنان بیشتر از مردان دیده می شود.</a:t>
            </a:r>
          </a:p>
          <a:p>
            <a:pPr algn="r" rtl="1"/>
            <a:r>
              <a:rPr lang="fa-IR" sz="1600" i="0" dirty="0" smtClean="0">
                <a:cs typeface="B Nazanin" pitchFamily="2" charset="-78"/>
              </a:rPr>
              <a:t>شایع ترین شکایت مربوط به اختلالات خواب-بیداری است.</a:t>
            </a:r>
          </a:p>
          <a:p>
            <a:pPr algn="r" rtl="1"/>
            <a:endParaRPr lang="fa-IR" sz="1600" i="0" dirty="0" smtClean="0">
              <a:cs typeface="B Nazanin" pitchFamily="2" charset="-78"/>
            </a:endParaRPr>
          </a:p>
          <a:p>
            <a:pPr algn="r" rtl="1"/>
            <a:endParaRPr lang="en-US" sz="2800" i="0" dirty="0">
              <a:cs typeface="B Nazanin" pitchFamily="2" charset="-78"/>
            </a:endParaRP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12</a:t>
            </a:fld>
            <a:endParaRPr lang="en"/>
          </a:p>
        </p:txBody>
      </p:sp>
    </p:spTree>
    <p:extLst>
      <p:ext uri="{BB962C8B-B14F-4D97-AF65-F5344CB8AC3E}">
        <p14:creationId xmlns:p14="http://schemas.microsoft.com/office/powerpoint/2010/main" val="3147959010"/>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marL="38100" indent="0" algn="r" rtl="1">
              <a:buNone/>
            </a:pPr>
            <a:r>
              <a:rPr lang="fa-IR" sz="2800" i="0" dirty="0" smtClean="0">
                <a:cs typeface="B Nazanin" pitchFamily="2" charset="-78"/>
              </a:rPr>
              <a:t>درمان بی خوابی: </a:t>
            </a:r>
          </a:p>
          <a:p>
            <a:pPr marL="38100" indent="0" algn="r" rtl="1">
              <a:buNone/>
            </a:pPr>
            <a:r>
              <a:rPr lang="fa-IR" sz="1600" i="0" dirty="0" smtClean="0">
                <a:cs typeface="B Nazanin" pitchFamily="2" charset="-78"/>
              </a:rPr>
              <a:t>در بی خوابی حاد که معمولا کمتر از یک ماه طول می کشد، با اطمینان به بخشی به بیمار، رعایت اصول بهداشت خواب و نیز استفاده صحیح از دارو های خواب آور، بیماری غالبا بهبود می یابد.</a:t>
            </a:r>
          </a:p>
          <a:p>
            <a:pPr marL="38100" indent="0" algn="r" rtl="1">
              <a:buNone/>
            </a:pPr>
            <a:r>
              <a:rPr lang="fa-IR" sz="1600" i="0" dirty="0" smtClean="0">
                <a:cs typeface="B Nazanin" pitchFamily="2" charset="-78"/>
              </a:rPr>
              <a:t>در صورتی که شرح حال و آزمایشات نشان دهند که بی خوابی ناشی از بیماری های دیگر مثل بیماری های داخلی یا روان پزشکی هستند، درمان علت زمینه ای ضروری است.</a:t>
            </a:r>
          </a:p>
          <a:p>
            <a:pPr marL="38100" indent="0" algn="r" rtl="1">
              <a:buNone/>
            </a:pPr>
            <a:r>
              <a:rPr lang="fa-IR" sz="1600" i="0" dirty="0" smtClean="0">
                <a:cs typeface="B Nazanin" pitchFamily="2" charset="-78"/>
              </a:rPr>
              <a:t>بهداشت خواب ناکافی، افسردگی،آپنه خواب و سندرم پای بی قرار از جمله این موارد هستند.</a:t>
            </a:r>
          </a:p>
          <a:p>
            <a:pPr algn="r" rtl="1"/>
            <a:endParaRPr lang="fa-IR" sz="1600" i="0" dirty="0" smtClean="0">
              <a:cs typeface="B Nazanin" pitchFamily="2" charset="-78"/>
            </a:endParaRP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13</a:t>
            </a:fld>
            <a:endParaRPr lang="en"/>
          </a:p>
        </p:txBody>
      </p:sp>
    </p:spTree>
    <p:extLst>
      <p:ext uri="{BB962C8B-B14F-4D97-AF65-F5344CB8AC3E}">
        <p14:creationId xmlns:p14="http://schemas.microsoft.com/office/powerpoint/2010/main" val="2792652309"/>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r" rtl="1"/>
            <a:r>
              <a:rPr lang="fa-IR" sz="1800" i="0" dirty="0" smtClean="0">
                <a:cs typeface="B Nazanin" pitchFamily="2" charset="-78"/>
              </a:rPr>
              <a:t>تعدادی از دارو های موثر در درمان بی خوابی:</a:t>
            </a:r>
            <a:endParaRPr lang="en-US" sz="1800" i="0" dirty="0" smtClean="0">
              <a:cs typeface="B Nazanin" pitchFamily="2" charset="-78"/>
            </a:endParaRPr>
          </a:p>
          <a:p>
            <a:pPr algn="l"/>
            <a:r>
              <a:rPr lang="en-US" sz="1800" i="0" dirty="0" err="1" smtClean="0">
                <a:latin typeface="Arial Narrow" pitchFamily="34" charset="0"/>
                <a:cs typeface="B Nazanin" pitchFamily="2" charset="-78"/>
              </a:rPr>
              <a:t>Benzodiazapines</a:t>
            </a:r>
            <a:endParaRPr lang="en-US" sz="1800" i="0" dirty="0" smtClean="0">
              <a:latin typeface="Arial Narrow" pitchFamily="34" charset="0"/>
              <a:cs typeface="B Nazanin" pitchFamily="2" charset="-78"/>
            </a:endParaRPr>
          </a:p>
          <a:p>
            <a:pPr algn="l"/>
            <a:r>
              <a:rPr lang="en-US" sz="1800" i="0" dirty="0" err="1" smtClean="0">
                <a:latin typeface="Arial Narrow" pitchFamily="34" charset="0"/>
                <a:cs typeface="B Nazanin" pitchFamily="2" charset="-78"/>
              </a:rPr>
              <a:t>Zolpidem,Zaleplon</a:t>
            </a:r>
            <a:endParaRPr lang="en-US" sz="1800" i="0" dirty="0" smtClean="0">
              <a:latin typeface="Arial Narrow" pitchFamily="34" charset="0"/>
              <a:cs typeface="B Nazanin" pitchFamily="2" charset="-78"/>
            </a:endParaRPr>
          </a:p>
          <a:p>
            <a:pPr algn="l"/>
            <a:r>
              <a:rPr lang="en-US" sz="1800" i="0" dirty="0" err="1" smtClean="0">
                <a:latin typeface="Arial Narrow" pitchFamily="34" charset="0"/>
                <a:cs typeface="B Nazanin" pitchFamily="2" charset="-78"/>
              </a:rPr>
              <a:t>Ramelteon</a:t>
            </a:r>
            <a:endParaRPr lang="en-US" sz="1800" i="0" dirty="0" smtClean="0">
              <a:latin typeface="Arial Narrow" pitchFamily="34" charset="0"/>
              <a:cs typeface="B Nazanin" pitchFamily="2" charset="-78"/>
            </a:endParaRPr>
          </a:p>
          <a:p>
            <a:pPr algn="l"/>
            <a:r>
              <a:rPr lang="en-US" sz="1800" i="0" dirty="0" err="1" smtClean="0">
                <a:latin typeface="Arial Narrow" pitchFamily="34" charset="0"/>
                <a:cs typeface="B Nazanin" pitchFamily="2" charset="-78"/>
              </a:rPr>
              <a:t>Trazodone</a:t>
            </a:r>
            <a:endParaRPr lang="en-US" sz="1800" i="0" dirty="0" smtClean="0">
              <a:latin typeface="Arial Narrow" pitchFamily="34" charset="0"/>
              <a:cs typeface="B Nazanin" pitchFamily="2" charset="-78"/>
            </a:endParaRPr>
          </a:p>
          <a:p>
            <a:pPr algn="l"/>
            <a:r>
              <a:rPr lang="en-US" sz="1800" i="0" dirty="0" err="1" smtClean="0">
                <a:latin typeface="Arial Narrow" pitchFamily="34" charset="0"/>
                <a:cs typeface="B Nazanin" pitchFamily="2" charset="-78"/>
              </a:rPr>
              <a:t>Quetiapine</a:t>
            </a:r>
            <a:endParaRPr lang="en-US" sz="1800" i="0" dirty="0" smtClean="0">
              <a:latin typeface="Arial Narrow" pitchFamily="34" charset="0"/>
              <a:cs typeface="B Nazanin" pitchFamily="2" charset="-78"/>
            </a:endParaRPr>
          </a:p>
          <a:p>
            <a:pPr algn="l"/>
            <a:r>
              <a:rPr lang="en-US" sz="1800" i="0" dirty="0" smtClean="0">
                <a:latin typeface="Arial Narrow" pitchFamily="34" charset="0"/>
                <a:cs typeface="B Nazanin" pitchFamily="2" charset="-78"/>
              </a:rPr>
              <a:t>Doxepin</a:t>
            </a:r>
            <a:endParaRPr lang="en-US" sz="1800" i="0" dirty="0">
              <a:latin typeface="Arial Narrow" pitchFamily="34" charset="0"/>
              <a:cs typeface="B Nazanin" pitchFamily="2" charset="-78"/>
            </a:endParaRP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14</a:t>
            </a:fld>
            <a:endParaRPr lang="en"/>
          </a:p>
        </p:txBody>
      </p:sp>
    </p:spTree>
    <p:extLst>
      <p:ext uri="{BB962C8B-B14F-4D97-AF65-F5344CB8AC3E}">
        <p14:creationId xmlns:p14="http://schemas.microsoft.com/office/powerpoint/2010/main" val="2158028755"/>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r" rtl="1"/>
            <a:r>
              <a:rPr lang="fa-IR" sz="2800" b="1" i="0" dirty="0" smtClean="0">
                <a:cs typeface="B Nazanin" pitchFamily="2" charset="-78"/>
              </a:rPr>
              <a:t>پرخوابی</a:t>
            </a:r>
            <a:r>
              <a:rPr lang="en-US" sz="2800" b="1" i="0" dirty="0" smtClean="0">
                <a:cs typeface="B Nazanin" pitchFamily="2" charset="-78"/>
              </a:rPr>
              <a:t> </a:t>
            </a:r>
            <a:r>
              <a:rPr lang="en-US" sz="2800" i="0" dirty="0" smtClean="0">
                <a:latin typeface="Arial Narrow" pitchFamily="34" charset="0"/>
                <a:cs typeface="B Nazanin" pitchFamily="2" charset="-78"/>
              </a:rPr>
              <a:t> </a:t>
            </a:r>
            <a:endParaRPr lang="fa-IR" sz="2800" i="0" dirty="0" smtClean="0">
              <a:latin typeface="Arial Narrow" pitchFamily="34" charset="0"/>
              <a:cs typeface="B Nazanin" pitchFamily="2" charset="-78"/>
            </a:endParaRPr>
          </a:p>
          <a:p>
            <a:pPr algn="r" rtl="1"/>
            <a:r>
              <a:rPr lang="fa-IR" sz="1600" i="0" dirty="0" smtClean="0">
                <a:latin typeface="Arial Narrow" pitchFamily="34" charset="0"/>
                <a:cs typeface="B Nazanin" pitchFamily="2" charset="-78"/>
              </a:rPr>
              <a:t>عبارت است از وضعیتی که در آن فرد در زمان و موقعیت نامناسبی به خواب می رود.</a:t>
            </a:r>
          </a:p>
          <a:p>
            <a:pPr algn="r" rtl="1"/>
            <a:r>
              <a:rPr lang="fa-IR" sz="1600" i="0" dirty="0" smtClean="0">
                <a:latin typeface="Arial Narrow" pitchFamily="34" charset="0"/>
                <a:cs typeface="B Nazanin" pitchFamily="2" charset="-78"/>
              </a:rPr>
              <a:t>در بزرگسالان شایع است.</a:t>
            </a:r>
          </a:p>
          <a:p>
            <a:pPr algn="r" rtl="1"/>
            <a:r>
              <a:rPr lang="fa-IR" sz="1600" i="0" dirty="0" smtClean="0">
                <a:latin typeface="Arial Narrow" pitchFamily="34" charset="0"/>
                <a:cs typeface="B Nazanin" pitchFamily="2" charset="-78"/>
              </a:rPr>
              <a:t>برخی از علت های مهم پر خوابی: اختلال تنفسی مربوط به خواب،اختلال ناشی از جت زدگی، بیماری های داخلی، افسردگی غیرتیپیک </a:t>
            </a:r>
            <a:r>
              <a:rPr lang="fa-IR" sz="2800" i="0" dirty="0" smtClean="0">
                <a:cs typeface="B Nazanin" pitchFamily="2" charset="-78"/>
              </a:rPr>
              <a:t> </a:t>
            </a:r>
            <a:endParaRPr lang="en-US" sz="2800" i="0" dirty="0">
              <a:cs typeface="B Nazanin" pitchFamily="2" charset="-78"/>
            </a:endParaRP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15</a:t>
            </a:fld>
            <a:endParaRPr lang="en"/>
          </a:p>
        </p:txBody>
      </p:sp>
    </p:spTree>
    <p:extLst>
      <p:ext uri="{BB962C8B-B14F-4D97-AF65-F5344CB8AC3E}">
        <p14:creationId xmlns:p14="http://schemas.microsoft.com/office/powerpoint/2010/main" val="1758535731"/>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r" rtl="1"/>
            <a:r>
              <a:rPr lang="fa-IR" sz="2800" i="0" dirty="0" smtClean="0">
                <a:cs typeface="B Nazanin" pitchFamily="2" charset="-78"/>
              </a:rPr>
              <a:t>درمان پر خوابی:</a:t>
            </a:r>
          </a:p>
          <a:p>
            <a:pPr algn="r" rtl="1"/>
            <a:r>
              <a:rPr lang="fa-IR" sz="1600" i="0" dirty="0" smtClean="0">
                <a:cs typeface="B Nazanin" pitchFamily="2" charset="-78"/>
              </a:rPr>
              <a:t>درمان اصلی آن، درمان علت زمینه ای آن است.</a:t>
            </a:r>
            <a:endParaRPr lang="en-US" sz="1600" i="0" dirty="0">
              <a:cs typeface="B Nazanin" pitchFamily="2" charset="-78"/>
            </a:endParaRP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16</a:t>
            </a:fld>
            <a:endParaRPr lang="en"/>
          </a:p>
        </p:txBody>
      </p:sp>
    </p:spTree>
    <p:extLst>
      <p:ext uri="{BB962C8B-B14F-4D97-AF65-F5344CB8AC3E}">
        <p14:creationId xmlns:p14="http://schemas.microsoft.com/office/powerpoint/2010/main" val="3690063342"/>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r" rtl="1"/>
            <a:r>
              <a:rPr lang="fa-IR" sz="2800" b="1" i="0" dirty="0" smtClean="0">
                <a:cs typeface="B Nazanin" pitchFamily="2" charset="-78"/>
              </a:rPr>
              <a:t>سندرم پاهای بی قرار</a:t>
            </a:r>
          </a:p>
          <a:p>
            <a:pPr algn="r" rtl="1"/>
            <a:r>
              <a:rPr lang="fa-IR" sz="1600" i="0" dirty="0" smtClean="0">
                <a:cs typeface="B Nazanin" pitchFamily="2" charset="-78"/>
              </a:rPr>
              <a:t>اختلال حرکتی مزمن و شایعی است. مهم ترین ویژگی بالینی این سندرم احساس ناخوشایند در اندام ها، به خصوص در اندام تحتانی همراه با نیاز شدید به حرکت دادن آن اندام است.</a:t>
            </a:r>
          </a:p>
          <a:p>
            <a:pPr algn="r" rtl="1"/>
            <a:r>
              <a:rPr lang="fa-IR" sz="1600" i="0" dirty="0" smtClean="0">
                <a:cs typeface="B Nazanin" pitchFamily="2" charset="-78"/>
              </a:rPr>
              <a:t>گزگز، درد،احساس فشار، سوزش و برق گرفتگی واژه هایی هستند که بیماران برای توصیف این وضعیت بالینی به کار میبرند.</a:t>
            </a:r>
          </a:p>
          <a:p>
            <a:pPr algn="r" rtl="1"/>
            <a:r>
              <a:rPr lang="fa-IR" sz="1600" i="0" dirty="0" smtClean="0">
                <a:cs typeface="B Nazanin" pitchFamily="2" charset="-78"/>
              </a:rPr>
              <a:t>در تمام این موارد، فرد میل غیرقابل مقاومتی برای حرکت دادن اندام مربوطه دارد.</a:t>
            </a:r>
          </a:p>
          <a:p>
            <a:pPr algn="r" rtl="1"/>
            <a:r>
              <a:rPr lang="fa-IR" sz="1600" i="0" dirty="0" smtClean="0">
                <a:cs typeface="B Nazanin" pitchFamily="2" charset="-78"/>
              </a:rPr>
              <a:t>اختلال در شروع خواب و بیدار شدن های مکرر در طی خواب شبانه از نشانه های این اختلال هستند. </a:t>
            </a:r>
          </a:p>
          <a:p>
            <a:pPr algn="r" rtl="1"/>
            <a:endParaRPr lang="en-US" sz="1600" i="0" dirty="0">
              <a:cs typeface="B Nazanin" pitchFamily="2" charset="-78"/>
            </a:endParaRP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17</a:t>
            </a:fld>
            <a:endParaRPr lang="en"/>
          </a:p>
        </p:txBody>
      </p:sp>
    </p:spTree>
    <p:extLst>
      <p:ext uri="{BB962C8B-B14F-4D97-AF65-F5344CB8AC3E}">
        <p14:creationId xmlns:p14="http://schemas.microsoft.com/office/powerpoint/2010/main" val="4003908340"/>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r" rtl="1"/>
            <a:r>
              <a:rPr lang="fa-IR" sz="1600" i="0" dirty="0" smtClean="0">
                <a:cs typeface="B Nazanin" pitchFamily="2" charset="-78"/>
              </a:rPr>
              <a:t>این سندرم در زنان تقریبا دو برابر مردان گزارش شده است.</a:t>
            </a:r>
          </a:p>
          <a:p>
            <a:pPr algn="r" rtl="1"/>
            <a:r>
              <a:rPr lang="fa-IR" sz="1600" i="0" dirty="0" smtClean="0">
                <a:cs typeface="B Nazanin" pitchFamily="2" charset="-78"/>
              </a:rPr>
              <a:t>در تشخیص این سندرم شرح حال و معاینه بالینی نقش اساسی دارند.</a:t>
            </a:r>
          </a:p>
          <a:p>
            <a:pPr algn="r" rtl="1"/>
            <a:r>
              <a:rPr lang="fa-IR" sz="2800" i="0" dirty="0" smtClean="0">
                <a:cs typeface="B Nazanin" pitchFamily="2" charset="-78"/>
              </a:rPr>
              <a:t>درمان:</a:t>
            </a:r>
          </a:p>
          <a:p>
            <a:pPr algn="r" rtl="1"/>
            <a:r>
              <a:rPr lang="fa-IR" sz="1600" i="0" dirty="0" smtClean="0">
                <a:cs typeface="B Nazanin" pitchFamily="2" charset="-78"/>
              </a:rPr>
              <a:t>درمان علت زمینه ای مثل کم خونی فقر آهن گام اول درمان است.</a:t>
            </a:r>
          </a:p>
          <a:p>
            <a:pPr algn="r" rtl="1"/>
            <a:r>
              <a:rPr lang="fa-IR" sz="1600" i="0" dirty="0" smtClean="0">
                <a:cs typeface="B Nazanin" pitchFamily="2" charset="-78"/>
              </a:rPr>
              <a:t>رعایت اصول بهداشت خواب و اجتناب از عوامل تشدید کننده مانند سیگار، الکل و کافئین</a:t>
            </a:r>
          </a:p>
          <a:p>
            <a:pPr algn="r" rtl="1"/>
            <a:r>
              <a:rPr lang="fa-IR" sz="1600" i="0" dirty="0" smtClean="0">
                <a:cs typeface="B Nazanin" pitchFamily="2" charset="-78"/>
              </a:rPr>
              <a:t>داروهایی مانند پرامی پیکسول، گاباپنتین و کلونازپام مفید هستند.</a:t>
            </a:r>
            <a:endParaRPr lang="en-US" sz="1600" i="0" dirty="0">
              <a:cs typeface="B Nazanin" pitchFamily="2" charset="-78"/>
            </a:endParaRP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18</a:t>
            </a:fld>
            <a:endParaRPr lang="en"/>
          </a:p>
        </p:txBody>
      </p:sp>
    </p:spTree>
    <p:extLst>
      <p:ext uri="{BB962C8B-B14F-4D97-AF65-F5344CB8AC3E}">
        <p14:creationId xmlns:p14="http://schemas.microsoft.com/office/powerpoint/2010/main" val="2092088075"/>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r" rtl="1"/>
            <a:r>
              <a:rPr lang="fa-IR" sz="2800" b="1" i="0" dirty="0" smtClean="0">
                <a:cs typeface="B Nazanin" pitchFamily="2" charset="-78"/>
              </a:rPr>
              <a:t>آپنه انسدادی خواب</a:t>
            </a:r>
          </a:p>
          <a:p>
            <a:pPr algn="r" rtl="1"/>
            <a:r>
              <a:rPr lang="fa-IR" sz="1600" i="0" dirty="0" smtClean="0">
                <a:cs typeface="B Nazanin" pitchFamily="2" charset="-78"/>
              </a:rPr>
              <a:t>عبارت است از انسداد تکرار شونده نسبی یا کامل راه های هوایی فوقانی در طی خواب که معمولا باعث خواب آلودگی روزانه می شود.</a:t>
            </a:r>
          </a:p>
          <a:p>
            <a:pPr algn="r" rtl="1"/>
            <a:r>
              <a:rPr lang="fa-IR" sz="1600" i="0" dirty="0" smtClean="0">
                <a:cs typeface="B Nazanin" pitchFamily="2" charset="-78"/>
              </a:rPr>
              <a:t>در میانسالی و سالمندی بیشتر دیده میشود.</a:t>
            </a:r>
          </a:p>
          <a:p>
            <a:pPr algn="r" rtl="1"/>
            <a:r>
              <a:rPr lang="fa-IR" sz="1600" i="0" dirty="0" smtClean="0">
                <a:cs typeface="B Nazanin" pitchFamily="2" charset="-78"/>
              </a:rPr>
              <a:t>بعضی علائم آن عبارتند از: در نتیجه انسداد نسبی یا کامل هیپوکسی رخ می دهد. حاصل این پدیده ها قطعه قطعه شدن خواب، بیدار شدن های مکرر،  کاهش کیفیت خواب و خواب آلودگی روزانه است.</a:t>
            </a:r>
          </a:p>
          <a:p>
            <a:pPr algn="r" rtl="1"/>
            <a:r>
              <a:rPr lang="fa-IR" sz="1600" i="0" dirty="0" smtClean="0">
                <a:cs typeface="B Nazanin" pitchFamily="2" charset="-78"/>
              </a:rPr>
              <a:t>خرناسه های بلند،سردرد، افزایش وزن، افزایش فشارخون، اختلالات جنسی و افسردگی از تبعات آن است.</a:t>
            </a:r>
          </a:p>
          <a:p>
            <a:pPr algn="r" rtl="1"/>
            <a:endParaRPr lang="fa-IR" sz="1600" i="0" dirty="0" smtClean="0">
              <a:cs typeface="B Nazanin" pitchFamily="2" charset="-78"/>
            </a:endParaRPr>
          </a:p>
          <a:p>
            <a:pPr algn="r" rtl="1"/>
            <a:endParaRPr lang="en-US" sz="2800" b="1" i="0" dirty="0">
              <a:cs typeface="B Nazanin" pitchFamily="2" charset="-78"/>
            </a:endParaRP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19</a:t>
            </a:fld>
            <a:endParaRPr lang="en"/>
          </a:p>
        </p:txBody>
      </p:sp>
    </p:spTree>
    <p:extLst>
      <p:ext uri="{BB962C8B-B14F-4D97-AF65-F5344CB8AC3E}">
        <p14:creationId xmlns:p14="http://schemas.microsoft.com/office/powerpoint/2010/main" val="1605697461"/>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1"/>
        <p:cNvGrpSpPr/>
        <p:nvPr/>
      </p:nvGrpSpPr>
      <p:grpSpPr>
        <a:xfrm>
          <a:off x="0" y="0"/>
          <a:ext cx="0" cy="0"/>
          <a:chOff x="0" y="0"/>
          <a:chExt cx="0" cy="0"/>
        </a:xfrm>
      </p:grpSpPr>
      <p:sp>
        <p:nvSpPr>
          <p:cNvPr id="636" name="Shape 636"/>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2</a:t>
            </a:fld>
            <a:endParaRPr/>
          </a:p>
        </p:txBody>
      </p:sp>
      <p:sp>
        <p:nvSpPr>
          <p:cNvPr id="8" name="Shape 784"/>
          <p:cNvSpPr txBox="1">
            <a:spLocks noGrp="1"/>
          </p:cNvSpPr>
          <p:nvPr>
            <p:ph type="title"/>
          </p:nvPr>
        </p:nvSpPr>
        <p:spPr>
          <a:xfrm>
            <a:off x="2222394" y="425376"/>
            <a:ext cx="6455700" cy="668100"/>
          </a:xfrm>
          <a:prstGeom prst="rect">
            <a:avLst/>
          </a:prstGeom>
        </p:spPr>
        <p:txBody>
          <a:bodyPr spcFirstLastPara="1" wrap="square" lIns="91425" tIns="91425" rIns="91425" bIns="91425" anchor="b" anchorCtr="0">
            <a:noAutofit/>
          </a:bodyPr>
          <a:lstStyle/>
          <a:p>
            <a:pPr marL="0" lvl="0" indent="0" algn="r" rtl="1">
              <a:spcBef>
                <a:spcPts val="0"/>
              </a:spcBef>
              <a:spcAft>
                <a:spcPts val="0"/>
              </a:spcAft>
              <a:buNone/>
            </a:pPr>
            <a:r>
              <a:rPr lang="fa-IR" dirty="0" smtClean="0">
                <a:latin typeface="IRANSans Medium" charset="0"/>
                <a:ea typeface="IRANSans Medium" charset="0"/>
                <a:cs typeface="B Nazanin" pitchFamily="2" charset="-78"/>
              </a:rPr>
              <a:t>مقدمه</a:t>
            </a:r>
            <a:endParaRPr dirty="0">
              <a:latin typeface="IRANSans Medium" charset="0"/>
              <a:ea typeface="IRANSans Medium" charset="0"/>
              <a:cs typeface="B Nazanin" pitchFamily="2" charset="-78"/>
            </a:endParaRPr>
          </a:p>
        </p:txBody>
      </p:sp>
      <p:sp>
        <p:nvSpPr>
          <p:cNvPr id="16" name="Shape 785"/>
          <p:cNvSpPr txBox="1">
            <a:spLocks noGrp="1"/>
          </p:cNvSpPr>
          <p:nvPr>
            <p:ph type="body" idx="2"/>
          </p:nvPr>
        </p:nvSpPr>
        <p:spPr>
          <a:xfrm>
            <a:off x="4786556" y="1049483"/>
            <a:ext cx="4128844" cy="2753590"/>
          </a:xfrm>
          <a:prstGeom prst="rect">
            <a:avLst/>
          </a:prstGeom>
        </p:spPr>
        <p:txBody>
          <a:bodyPr spcFirstLastPara="1" wrap="square" lIns="91425" tIns="91425" rIns="91425" bIns="91425" anchor="t" anchorCtr="0">
            <a:noAutofit/>
          </a:bodyPr>
          <a:lstStyle/>
          <a:p>
            <a:pPr marL="0" lvl="0" indent="0" algn="r" rtl="1">
              <a:buClr>
                <a:schemeClr val="dk1"/>
              </a:buClr>
              <a:buSzPts val="1100"/>
              <a:buNone/>
            </a:pPr>
            <a:r>
              <a:rPr lang="fa-IR" dirty="0" smtClean="0">
                <a:solidFill>
                  <a:schemeClr val="tx1"/>
                </a:solidFill>
                <a:latin typeface="IRANSans Medium" charset="0"/>
                <a:ea typeface="IRANSans Medium" charset="0"/>
                <a:cs typeface="B Nazanin" pitchFamily="2" charset="-78"/>
              </a:rPr>
              <a:t>اختراع </a:t>
            </a:r>
            <a:r>
              <a:rPr lang="fa-IR" dirty="0">
                <a:solidFill>
                  <a:schemeClr val="tx1"/>
                </a:solidFill>
                <a:latin typeface="IRANSans Medium" charset="0"/>
                <a:ea typeface="IRANSans Medium" charset="0"/>
                <a:cs typeface="B Nazanin" pitchFamily="2" charset="-78"/>
              </a:rPr>
              <a:t>دستگاه نوار مغزی به دانشمندان اجازه داد تا به مطالعه خواب انسان، به روش‌هایی که پیش از آن ممکن نبود، بپردازند. در خلال دهه ۱۹۵۰ فردی به نام اوژن آسرینسکی که تازه از دانشگاه فارغ‌التحصیل شده بود، از این وسیله برای کشف آنچه امروز خواب </a:t>
            </a:r>
            <a:r>
              <a:rPr lang="en-US" dirty="0">
                <a:solidFill>
                  <a:schemeClr val="tx1"/>
                </a:solidFill>
                <a:latin typeface="IRANSans Medium" charset="0"/>
                <a:ea typeface="IRANSans Medium" charset="0"/>
                <a:cs typeface="B Nazanin" pitchFamily="2" charset="-78"/>
              </a:rPr>
              <a:t>REM </a:t>
            </a:r>
            <a:r>
              <a:rPr lang="fa-IR" dirty="0">
                <a:solidFill>
                  <a:schemeClr val="tx1"/>
                </a:solidFill>
                <a:latin typeface="IRANSans Medium" charset="0"/>
                <a:ea typeface="IRANSans Medium" charset="0"/>
                <a:cs typeface="B Nazanin" pitchFamily="2" charset="-78"/>
              </a:rPr>
              <a:t>خوانده می‌شود استفاده کرد. مطالعات بیشتر بر روی خواب انسان نشان داده است که خواب از یک سری مراحل گذر می‌کند که الگوهای امواج مغزی در هر مرحله با یکدیگر متفاوتند. </a:t>
            </a:r>
            <a:endParaRPr dirty="0">
              <a:solidFill>
                <a:schemeClr val="tx1"/>
              </a:solidFill>
              <a:latin typeface="IRANSans Medium" charset="0"/>
              <a:ea typeface="IRANSans Medium" charset="0"/>
              <a:cs typeface="B Nazanin" pitchFamily="2" charset="-78"/>
            </a:endParaRPr>
          </a:p>
        </p:txBody>
      </p:sp>
      <p:sp>
        <p:nvSpPr>
          <p:cNvPr id="17" name="Shape 785"/>
          <p:cNvSpPr txBox="1">
            <a:spLocks noGrp="1"/>
          </p:cNvSpPr>
          <p:nvPr>
            <p:ph type="body" idx="1"/>
          </p:nvPr>
        </p:nvSpPr>
        <p:spPr>
          <a:xfrm>
            <a:off x="625642" y="1582625"/>
            <a:ext cx="3838073" cy="3061564"/>
          </a:xfrm>
          <a:prstGeom prst="rect">
            <a:avLst/>
          </a:prstGeom>
        </p:spPr>
        <p:txBody>
          <a:bodyPr spcFirstLastPara="1" wrap="square" lIns="91425" tIns="91425" rIns="91425" bIns="91425" anchor="t" anchorCtr="0">
            <a:noAutofit/>
          </a:bodyPr>
          <a:lstStyle/>
          <a:p>
            <a:pPr marL="0" lvl="0" indent="0" algn="just" rtl="1">
              <a:spcBef>
                <a:spcPts val="600"/>
              </a:spcBef>
              <a:spcAft>
                <a:spcPts val="0"/>
              </a:spcAft>
              <a:buClr>
                <a:schemeClr val="dk1"/>
              </a:buClr>
              <a:buSzPts val="1100"/>
              <a:buFont typeface="Arial"/>
              <a:buNone/>
            </a:pPr>
            <a:endParaRPr sz="1400" dirty="0">
              <a:solidFill>
                <a:schemeClr val="tx1"/>
              </a:solidFill>
              <a:latin typeface="IRANSans Medium" charset="0"/>
              <a:ea typeface="IRANSans Medium" charset="0"/>
              <a:cs typeface="IRANSans Medium" charset="0"/>
            </a:endParaRPr>
          </a:p>
        </p:txBody>
      </p:sp>
    </p:spTree>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r" rtl="1"/>
            <a:r>
              <a:rPr lang="fa-IR" sz="2800" i="0" dirty="0" smtClean="0">
                <a:cs typeface="B Nazanin" pitchFamily="2" charset="-78"/>
              </a:rPr>
              <a:t>درمان:</a:t>
            </a:r>
          </a:p>
          <a:p>
            <a:pPr algn="r" rtl="1"/>
            <a:r>
              <a:rPr lang="fa-IR" sz="1600" i="0" dirty="0" smtClean="0">
                <a:cs typeface="B Nazanin" pitchFamily="2" charset="-78"/>
              </a:rPr>
              <a:t>رعایت اصول بهداشت خواب ضروری است.</a:t>
            </a:r>
          </a:p>
          <a:p>
            <a:pPr algn="r" rtl="1"/>
            <a:r>
              <a:rPr lang="fa-IR" sz="1600" i="0" dirty="0" smtClean="0">
                <a:cs typeface="B Nazanin" pitchFamily="2" charset="-78"/>
              </a:rPr>
              <a:t>باید از الکل و دارو های خواب آور به شدت اجتناب شود.</a:t>
            </a:r>
          </a:p>
          <a:p>
            <a:pPr algn="r" rtl="1"/>
            <a:r>
              <a:rPr lang="fa-IR" sz="1600" i="0" dirty="0" smtClean="0">
                <a:cs typeface="B Nazanin" pitchFamily="2" charset="-78"/>
              </a:rPr>
              <a:t>در موارد متوسط و شدید درمان </a:t>
            </a:r>
            <a:r>
              <a:rPr lang="en-US" sz="1600" i="0" dirty="0" smtClean="0">
                <a:latin typeface="Arial Narrow" pitchFamily="34" charset="0"/>
                <a:cs typeface="B Nazanin" pitchFamily="2" charset="-78"/>
              </a:rPr>
              <a:t>CPAP(Continuous </a:t>
            </a:r>
            <a:r>
              <a:rPr lang="en-US" sz="1600" i="0" dirty="0">
                <a:latin typeface="Arial Narrow" pitchFamily="34" charset="0"/>
                <a:cs typeface="B Nazanin" pitchFamily="2" charset="-78"/>
              </a:rPr>
              <a:t>P</a:t>
            </a:r>
            <a:r>
              <a:rPr lang="en-US" sz="1600" i="0" dirty="0" smtClean="0">
                <a:latin typeface="Arial Narrow" pitchFamily="34" charset="0"/>
                <a:cs typeface="B Nazanin" pitchFamily="2" charset="-78"/>
              </a:rPr>
              <a:t>ositive </a:t>
            </a:r>
            <a:r>
              <a:rPr lang="en-US" sz="1600" i="0" dirty="0">
                <a:latin typeface="Arial Narrow" pitchFamily="34" charset="0"/>
                <a:cs typeface="B Nazanin" pitchFamily="2" charset="-78"/>
              </a:rPr>
              <a:t>A</a:t>
            </a:r>
            <a:r>
              <a:rPr lang="en-US" sz="1600" i="0" dirty="0" smtClean="0">
                <a:latin typeface="Arial Narrow" pitchFamily="34" charset="0"/>
                <a:cs typeface="B Nazanin" pitchFamily="2" charset="-78"/>
              </a:rPr>
              <a:t>irway </a:t>
            </a:r>
            <a:r>
              <a:rPr lang="en-US" sz="1600" i="0" dirty="0">
                <a:latin typeface="Arial Narrow" pitchFamily="34" charset="0"/>
                <a:cs typeface="B Nazanin" pitchFamily="2" charset="-78"/>
              </a:rPr>
              <a:t>P</a:t>
            </a:r>
            <a:r>
              <a:rPr lang="en-US" sz="1600" i="0" dirty="0" smtClean="0">
                <a:latin typeface="Arial Narrow" pitchFamily="34" charset="0"/>
                <a:cs typeface="B Nazanin" pitchFamily="2" charset="-78"/>
              </a:rPr>
              <a:t>ressure)</a:t>
            </a:r>
            <a:r>
              <a:rPr lang="fa-IR" sz="1600" i="0" dirty="0" smtClean="0">
                <a:latin typeface="Arial Narrow" pitchFamily="34" charset="0"/>
                <a:cs typeface="B Nazanin" pitchFamily="2" charset="-78"/>
              </a:rPr>
              <a:t>  انتخابی است.</a:t>
            </a:r>
          </a:p>
          <a:p>
            <a:pPr algn="r" rtl="1"/>
            <a:r>
              <a:rPr lang="fa-IR" sz="1600" i="0" dirty="0" smtClean="0">
                <a:latin typeface="Arial Narrow" pitchFamily="34" charset="0"/>
                <a:cs typeface="B Nazanin" pitchFamily="2" charset="-78"/>
              </a:rPr>
              <a:t>کاهش وزن و اقدامات جراحی جهت اصلاح انسداد مجاری هوایی کاربرد دارد. </a:t>
            </a:r>
          </a:p>
          <a:p>
            <a:pPr algn="r" rtl="1"/>
            <a:endParaRPr lang="fa-IR" sz="1600" i="0" dirty="0" smtClean="0">
              <a:latin typeface="Arial Narrow" pitchFamily="34" charset="0"/>
              <a:cs typeface="B Nazanin" pitchFamily="2" charset="-78"/>
            </a:endParaRPr>
          </a:p>
          <a:p>
            <a:pPr algn="r" rtl="1"/>
            <a:endParaRPr lang="en-US" sz="1600" i="0" dirty="0">
              <a:cs typeface="B Nazanin" pitchFamily="2" charset="-78"/>
            </a:endParaRP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20</a:t>
            </a:fld>
            <a:endParaRPr lang="en"/>
          </a:p>
        </p:txBody>
      </p:sp>
    </p:spTree>
    <p:extLst>
      <p:ext uri="{BB962C8B-B14F-4D97-AF65-F5344CB8AC3E}">
        <p14:creationId xmlns:p14="http://schemas.microsoft.com/office/powerpoint/2010/main" val="1238025416"/>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r" rtl="1"/>
            <a:r>
              <a:rPr lang="fa-IR" sz="2800" b="1" i="0" dirty="0" smtClean="0">
                <a:cs typeface="B Nazanin" pitchFamily="2" charset="-78"/>
              </a:rPr>
              <a:t>اختلال چرخه خواب-بیداری</a:t>
            </a:r>
          </a:p>
          <a:p>
            <a:pPr algn="r" rtl="1"/>
            <a:r>
              <a:rPr lang="fa-IR" sz="1600" i="0" dirty="0" smtClean="0">
                <a:cs typeface="B Nazanin" pitchFamily="2" charset="-78"/>
              </a:rPr>
              <a:t>اختلال در ریتم سیرکادین خواب به دلیل پرواز طولانی مدت با هواپیما </a:t>
            </a:r>
            <a:r>
              <a:rPr lang="en-US" sz="1600" i="0" dirty="0" smtClean="0">
                <a:cs typeface="B Nazanin" pitchFamily="2" charset="-78"/>
              </a:rPr>
              <a:t>(Jet Lag)</a:t>
            </a:r>
            <a:r>
              <a:rPr lang="fa-IR" sz="1600" i="0" dirty="0" smtClean="0">
                <a:cs typeface="B Nazanin" pitchFamily="2" charset="-78"/>
              </a:rPr>
              <a:t> یا شیفت کاری شبانه روی می دهد. فرد دچار آشفتگی گذرا در خواب می شود. استفاده از نور درخشان و ملاتونین در درمان آن به کار می روند.</a:t>
            </a:r>
          </a:p>
          <a:p>
            <a:pPr algn="r" rtl="1"/>
            <a:r>
              <a:rPr lang="fa-IR" sz="1600" i="0" dirty="0" smtClean="0">
                <a:cs typeface="B Nazanin" pitchFamily="2" charset="-78"/>
              </a:rPr>
              <a:t> </a:t>
            </a:r>
          </a:p>
          <a:p>
            <a:pPr algn="r" rtl="1"/>
            <a:endParaRPr lang="fa-IR" sz="1600" i="0" dirty="0" smtClean="0">
              <a:cs typeface="B Nazanin" pitchFamily="2" charset="-78"/>
            </a:endParaRPr>
          </a:p>
          <a:p>
            <a:pPr algn="r" rtl="1"/>
            <a:endParaRPr lang="en-US" sz="1600" i="0" dirty="0">
              <a:cs typeface="B Nazanin" pitchFamily="2" charset="-78"/>
            </a:endParaRP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21</a:t>
            </a:fld>
            <a:endParaRPr lang="en"/>
          </a:p>
        </p:txBody>
      </p:sp>
    </p:spTree>
    <p:extLst>
      <p:ext uri="{BB962C8B-B14F-4D97-AF65-F5344CB8AC3E}">
        <p14:creationId xmlns:p14="http://schemas.microsoft.com/office/powerpoint/2010/main" val="2528974142"/>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r" rtl="1"/>
            <a:r>
              <a:rPr lang="fa-IR" sz="2800" b="1" i="0" dirty="0" smtClean="0">
                <a:cs typeface="B Nazanin" pitchFamily="2" charset="-78"/>
              </a:rPr>
              <a:t>اختلال حرکات متناوب اندام در خواب</a:t>
            </a:r>
          </a:p>
          <a:p>
            <a:pPr algn="r" rtl="1"/>
            <a:r>
              <a:rPr lang="fa-IR" sz="1600" i="0" dirty="0" smtClean="0">
                <a:cs typeface="B Nazanin" pitchFamily="2" charset="-78"/>
              </a:rPr>
              <a:t>عبارت است از حرکات غیر ارادی و یا پرتابی اندام ها که در طی خواب ظاهر می شوند. غالبا در پاها( شست و مچ) دیده می شود.در بسیاری از موارد بیماران خود مشکلی را به خاطر نمی آورند.</a:t>
            </a:r>
          </a:p>
          <a:p>
            <a:pPr algn="r" rtl="1"/>
            <a:r>
              <a:rPr lang="fa-IR" sz="1600" i="0" dirty="0" smtClean="0">
                <a:cs typeface="B Nazanin" pitchFamily="2" charset="-78"/>
              </a:rPr>
              <a:t>درد صبحگاهی در عضلات، بیدار شدن های مکرر شبانه و خواب آلودگی در طی روز می تواند از شکایت های بیمار باشد. </a:t>
            </a:r>
          </a:p>
          <a:p>
            <a:pPr algn="r" rtl="1"/>
            <a:r>
              <a:rPr lang="fa-IR" sz="1600" i="0" dirty="0">
                <a:cs typeface="B Nazanin" pitchFamily="2" charset="-78"/>
              </a:rPr>
              <a:t>در افراد با سن بیش از 50 سال شایع تر است.</a:t>
            </a:r>
          </a:p>
          <a:p>
            <a:pPr algn="r" rtl="1"/>
            <a:r>
              <a:rPr lang="fa-IR" sz="1600" i="0" dirty="0" smtClean="0">
                <a:cs typeface="B Nazanin" pitchFamily="2" charset="-78"/>
              </a:rPr>
              <a:t>شرح حال و معاینه نقش مهمی در تشخیص دارد.</a:t>
            </a:r>
          </a:p>
          <a:p>
            <a:pPr algn="r" rtl="1"/>
            <a:endParaRPr lang="en-US" sz="1600" i="0" dirty="0">
              <a:cs typeface="B Nazanin" pitchFamily="2" charset="-78"/>
            </a:endParaRP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22</a:t>
            </a:fld>
            <a:endParaRPr lang="en"/>
          </a:p>
        </p:txBody>
      </p:sp>
    </p:spTree>
    <p:extLst>
      <p:ext uri="{BB962C8B-B14F-4D97-AF65-F5344CB8AC3E}">
        <p14:creationId xmlns:p14="http://schemas.microsoft.com/office/powerpoint/2010/main" val="3616234143"/>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r" rtl="1"/>
            <a:r>
              <a:rPr lang="fa-IR" sz="2800" i="0" dirty="0" smtClean="0">
                <a:cs typeface="B Nazanin" pitchFamily="2" charset="-78"/>
              </a:rPr>
              <a:t>درمان:</a:t>
            </a:r>
          </a:p>
          <a:p>
            <a:pPr algn="r" rtl="1"/>
            <a:r>
              <a:rPr lang="fa-IR" sz="1600" i="0" dirty="0" smtClean="0">
                <a:cs typeface="B Nazanin" pitchFamily="2" charset="-78"/>
              </a:rPr>
              <a:t>قدم اول رفع علت زمینه ای است.درمان کم خونی فقرآهن در بسیاری از موارد کمک کننده است. </a:t>
            </a:r>
          </a:p>
          <a:p>
            <a:pPr algn="r" rtl="1"/>
            <a:r>
              <a:rPr lang="fa-IR" sz="1600" i="0" dirty="0" smtClean="0">
                <a:cs typeface="B Nazanin" pitchFamily="2" charset="-78"/>
              </a:rPr>
              <a:t>دارو هایی مثل پرامی پیکسول، کلونازپام، کاربامازپین و  گاباپنتین مفید و موثر هستند.</a:t>
            </a:r>
            <a:endParaRPr lang="en-US" sz="1600" i="0" dirty="0">
              <a:cs typeface="B Nazanin" pitchFamily="2" charset="-78"/>
            </a:endParaRP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23</a:t>
            </a:fld>
            <a:endParaRPr lang="en"/>
          </a:p>
        </p:txBody>
      </p:sp>
    </p:spTree>
    <p:extLst>
      <p:ext uri="{BB962C8B-B14F-4D97-AF65-F5344CB8AC3E}">
        <p14:creationId xmlns:p14="http://schemas.microsoft.com/office/powerpoint/2010/main" val="3887559990"/>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r" rtl="1"/>
            <a:r>
              <a:rPr lang="fa-IR" sz="2800" b="1" i="0" dirty="0" smtClean="0">
                <a:cs typeface="B Nazanin" pitchFamily="2" charset="-78"/>
              </a:rPr>
              <a:t>نارکولپسی</a:t>
            </a:r>
          </a:p>
          <a:p>
            <a:pPr algn="r" rtl="1"/>
            <a:r>
              <a:rPr lang="fa-IR" sz="1600" i="0" dirty="0" smtClean="0">
                <a:cs typeface="B Nazanin" pitchFamily="2" charset="-78"/>
              </a:rPr>
              <a:t>اختلال مزمی است که اغلب در سنین 20-10 سالگی شروع شده و در مرد ها شایع تر است. </a:t>
            </a:r>
          </a:p>
          <a:p>
            <a:pPr algn="r" rtl="1"/>
            <a:r>
              <a:rPr lang="fa-IR" sz="1600" i="0" dirty="0" smtClean="0">
                <a:cs typeface="B Nazanin" pitchFamily="2" charset="-78"/>
              </a:rPr>
              <a:t>مبنای ژنتیک در این اختلال مطرح است و در 100-90 درصد موارد بیماران </a:t>
            </a:r>
            <a:r>
              <a:rPr lang="en-US" sz="1600" i="0" dirty="0" smtClean="0">
                <a:cs typeface="B Nazanin" pitchFamily="2" charset="-78"/>
              </a:rPr>
              <a:t>HLA-DR2 </a:t>
            </a:r>
            <a:r>
              <a:rPr lang="fa-IR" sz="1600" i="0" dirty="0" smtClean="0">
                <a:cs typeface="B Nazanin" pitchFamily="2" charset="-78"/>
              </a:rPr>
              <a:t> دیده می شود.</a:t>
            </a:r>
          </a:p>
          <a:p>
            <a:pPr algn="r" rtl="1"/>
            <a:r>
              <a:rPr lang="fa-IR" sz="1600" i="0" dirty="0" smtClean="0">
                <a:cs typeface="B Nazanin" pitchFamily="2" charset="-78"/>
              </a:rPr>
              <a:t>علائم اصلی این اختلال عبارتند از : </a:t>
            </a:r>
          </a:p>
          <a:p>
            <a:pPr algn="r" rtl="1"/>
            <a:r>
              <a:rPr lang="fa-IR" sz="1600" i="0" dirty="0" smtClean="0">
                <a:cs typeface="B Nazanin" pitchFamily="2" charset="-78"/>
              </a:rPr>
              <a:t>حملات خواب روزانه که شایع ترین علامت است. این حملات مقاومت ناپذیر بوده و اغلب کوتاه مدت (معمولا 15 دقیقه) است.                                                                            </a:t>
            </a: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24</a:t>
            </a:fld>
            <a:endParaRPr lang="en"/>
          </a:p>
        </p:txBody>
      </p:sp>
    </p:spTree>
    <p:extLst>
      <p:ext uri="{BB962C8B-B14F-4D97-AF65-F5344CB8AC3E}">
        <p14:creationId xmlns:p14="http://schemas.microsoft.com/office/powerpoint/2010/main" val="1306613659"/>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r" rtl="1"/>
            <a:r>
              <a:rPr lang="fa-IR" sz="1600" b="1" i="0" dirty="0" smtClean="0">
                <a:cs typeface="B Nazanin" pitchFamily="2" charset="-78"/>
              </a:rPr>
              <a:t>کاتاپلکسی</a:t>
            </a:r>
            <a:r>
              <a:rPr lang="fa-IR" sz="1600" i="0" dirty="0" smtClean="0">
                <a:cs typeface="B Nazanin" pitchFamily="2" charset="-78"/>
              </a:rPr>
              <a:t>: فلج ناگهانی عضلات اسکلتی است که اغلب به دنبال هیجانات (خشم،تعجب و خنده) یا فعالیت فیزیکی ایجاد می شود. فلج ناگهانی ممکن است ژنرالیزه بوده یا یک گروه از عضلات را در برگیرد.معمولا از چند ثانیه تا چند دقیقه طول می کشند.</a:t>
            </a:r>
          </a:p>
          <a:p>
            <a:pPr algn="r" rtl="1"/>
            <a:r>
              <a:rPr lang="fa-IR" sz="1600" i="0" dirty="0" smtClean="0">
                <a:cs typeface="B Nazanin" pitchFamily="2" charset="-78"/>
              </a:rPr>
              <a:t>توهمات هیپناگوژیک و هیپنوپومیک که زنده و اغلب با ترس همراه هستند(توهمات شنوایی و بینایی). </a:t>
            </a:r>
          </a:p>
          <a:p>
            <a:pPr algn="r" rtl="1"/>
            <a:r>
              <a:rPr lang="fa-IR" sz="1600" b="1" i="0" dirty="0" smtClean="0">
                <a:cs typeface="B Nazanin" pitchFamily="2" charset="-78"/>
              </a:rPr>
              <a:t>فلج خواب </a:t>
            </a:r>
            <a:r>
              <a:rPr lang="en-US" sz="1600" b="1" i="0" dirty="0" smtClean="0">
                <a:cs typeface="B Nazanin" pitchFamily="2" charset="-78"/>
              </a:rPr>
              <a:t>Sleep Paralysis</a:t>
            </a:r>
            <a:r>
              <a:rPr lang="fa-IR" sz="1600" b="1" i="0" dirty="0" smtClean="0">
                <a:cs typeface="B Nazanin" pitchFamily="2" charset="-78"/>
              </a:rPr>
              <a:t> </a:t>
            </a:r>
            <a:r>
              <a:rPr lang="fa-IR" sz="1600" i="0" dirty="0" smtClean="0">
                <a:cs typeface="B Nazanin" pitchFamily="2" charset="-78"/>
              </a:rPr>
              <a:t>: فلج عمومی موقتی عضلات ارادی که معمولا چند ثانیه طول کشیده و بسیار ناخوشایند است. بیمار در این حالت بیدار و هوشیار است ولی قادر به حرکت دادن عضلات خود نیست.</a:t>
            </a:r>
            <a:endParaRPr lang="en-US" sz="1600" i="0" dirty="0">
              <a:cs typeface="B Nazanin" pitchFamily="2" charset="-78"/>
            </a:endParaRP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25</a:t>
            </a:fld>
            <a:endParaRPr lang="en"/>
          </a:p>
        </p:txBody>
      </p:sp>
    </p:spTree>
    <p:extLst>
      <p:ext uri="{BB962C8B-B14F-4D97-AF65-F5344CB8AC3E}">
        <p14:creationId xmlns:p14="http://schemas.microsoft.com/office/powerpoint/2010/main" val="439110474"/>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r" rtl="1"/>
            <a:r>
              <a:rPr lang="fa-IR" sz="1600" i="0" dirty="0" smtClean="0">
                <a:cs typeface="B Nazanin" pitchFamily="2" charset="-78"/>
              </a:rPr>
              <a:t>خواب های برنامه ریزی شده در طی روز می تواند در کنترل نارکولپسی مفید باشد.</a:t>
            </a:r>
          </a:p>
          <a:p>
            <a:pPr algn="r" rtl="1"/>
            <a:r>
              <a:rPr lang="fa-IR" sz="2800" i="0" dirty="0" smtClean="0">
                <a:cs typeface="B Nazanin" pitchFamily="2" charset="-78"/>
              </a:rPr>
              <a:t>درمان:</a:t>
            </a:r>
          </a:p>
          <a:p>
            <a:pPr algn="r" rtl="1"/>
            <a:r>
              <a:rPr lang="fa-IR" sz="1600" i="0" dirty="0" smtClean="0">
                <a:cs typeface="B Nazanin" pitchFamily="2" charset="-78"/>
              </a:rPr>
              <a:t>آموزش بیمار و خانواده</a:t>
            </a:r>
          </a:p>
          <a:p>
            <a:pPr algn="r" rtl="1"/>
            <a:r>
              <a:rPr lang="fa-IR" sz="1600" i="0" dirty="0" smtClean="0">
                <a:cs typeface="B Nazanin" pitchFamily="2" charset="-78"/>
              </a:rPr>
              <a:t>چرت های برنامه ریزی شده در طول روز</a:t>
            </a:r>
          </a:p>
          <a:p>
            <a:pPr algn="r" rtl="1"/>
            <a:r>
              <a:rPr lang="fa-IR" sz="1600" i="0" dirty="0" smtClean="0">
                <a:cs typeface="B Nazanin" pitchFamily="2" charset="-78"/>
              </a:rPr>
              <a:t>دارو درمانی: </a:t>
            </a:r>
          </a:p>
          <a:p>
            <a:pPr algn="r" rtl="1"/>
            <a:r>
              <a:rPr lang="fa-IR" sz="1600" i="0" dirty="0" smtClean="0">
                <a:cs typeface="B Nazanin" pitchFamily="2" charset="-78"/>
              </a:rPr>
              <a:t>*دارو های محرک برای درمان خواب الودگی روزانه مثل متیل فنیدیت و مودافینیل</a:t>
            </a:r>
          </a:p>
          <a:p>
            <a:pPr algn="r" rtl="1"/>
            <a:r>
              <a:rPr lang="fa-IR" sz="1600" i="0" dirty="0" smtClean="0">
                <a:cs typeface="B Nazanin" pitchFamily="2" charset="-78"/>
              </a:rPr>
              <a:t>*ضد افسردگی های سه حلقه ای و </a:t>
            </a:r>
            <a:r>
              <a:rPr lang="en-US" sz="1600" i="0" dirty="0" smtClean="0">
                <a:cs typeface="B Nazanin" pitchFamily="2" charset="-78"/>
              </a:rPr>
              <a:t>SSRIs</a:t>
            </a:r>
            <a:r>
              <a:rPr lang="fa-IR" sz="1600" i="0" dirty="0" smtClean="0">
                <a:cs typeface="B Nazanin" pitchFamily="2" charset="-78"/>
              </a:rPr>
              <a:t> برای درمان کاتاپلکسی</a:t>
            </a:r>
          </a:p>
          <a:p>
            <a:pPr algn="r" rtl="1"/>
            <a:endParaRPr lang="en-US" sz="2800" i="0" dirty="0">
              <a:cs typeface="B Nazanin" pitchFamily="2" charset="-78"/>
            </a:endParaRP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26</a:t>
            </a:fld>
            <a:endParaRPr lang="en"/>
          </a:p>
        </p:txBody>
      </p:sp>
    </p:spTree>
    <p:extLst>
      <p:ext uri="{BB962C8B-B14F-4D97-AF65-F5344CB8AC3E}">
        <p14:creationId xmlns:p14="http://schemas.microsoft.com/office/powerpoint/2010/main" val="2113866302"/>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پاراسومنیاها</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48135704"/>
      </p:ext>
    </p:extLst>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r" rtl="1"/>
            <a:r>
              <a:rPr lang="fa-IR" sz="1600" i="0" dirty="0" smtClean="0">
                <a:cs typeface="B Nazanin" pitchFamily="2" charset="-78"/>
              </a:rPr>
              <a:t>پاراسومنیاها عبارت اند از تجارب نامطلوب و ناخواسته ای که هنگام ورود به خواب، طی خواب یا هنگام بیدار شدن از خواب روی می دهند.</a:t>
            </a:r>
          </a:p>
          <a:p>
            <a:pPr algn="r" rtl="1"/>
            <a:r>
              <a:rPr lang="fa-IR" sz="1600" i="0" dirty="0" smtClean="0">
                <a:cs typeface="B Nazanin" pitchFamily="2" charset="-78"/>
              </a:rPr>
              <a:t>پدیده های غیرطبیعی هستند که حوزه های حرکت، رفتار، هیجان، ادراک و یا کارکرد های سیستم عصبی خودکار را در طی خواب در بر می گیرند.</a:t>
            </a:r>
          </a:p>
          <a:p>
            <a:pPr algn="r" rtl="1"/>
            <a:r>
              <a:rPr lang="fa-IR" sz="1600" i="0" dirty="0" smtClean="0">
                <a:cs typeface="B Nazanin" pitchFamily="2" charset="-78"/>
              </a:rPr>
              <a:t>برای پاراسومنیا، اپی لپسی را به عنوان تشخیص افتراقی در نظر می گیریم.</a:t>
            </a:r>
            <a:endParaRPr lang="en-US" sz="1600" i="0" dirty="0">
              <a:cs typeface="B Nazanin" pitchFamily="2" charset="-78"/>
            </a:endParaRP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28</a:t>
            </a:fld>
            <a:endParaRPr lang="en"/>
          </a:p>
        </p:txBody>
      </p:sp>
    </p:spTree>
    <p:extLst>
      <p:ext uri="{BB962C8B-B14F-4D97-AF65-F5344CB8AC3E}">
        <p14:creationId xmlns:p14="http://schemas.microsoft.com/office/powerpoint/2010/main" val="3042498706"/>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r" rtl="1"/>
            <a:r>
              <a:rPr lang="fa-IR" sz="2800" b="1" i="0" dirty="0" smtClean="0">
                <a:latin typeface="MingLiU_HKSCS-ExtB" pitchFamily="18" charset="-120"/>
                <a:ea typeface="MingLiU_HKSCS-ExtB" pitchFamily="18" charset="-120"/>
                <a:cs typeface="B Nazanin" pitchFamily="2" charset="-78"/>
              </a:rPr>
              <a:t>خواب گردی</a:t>
            </a:r>
            <a:r>
              <a:rPr lang="en-US" sz="2800" b="1" i="0" dirty="0" smtClean="0">
                <a:latin typeface="MingLiU_HKSCS-ExtB" pitchFamily="18" charset="-120"/>
                <a:ea typeface="MingLiU_HKSCS-ExtB" pitchFamily="18" charset="-120"/>
                <a:cs typeface="B Nazanin" pitchFamily="2" charset="-78"/>
              </a:rPr>
              <a:t> </a:t>
            </a:r>
            <a:r>
              <a:rPr lang="en-US" sz="2800" b="1" i="0" dirty="0" smtClean="0">
                <a:latin typeface="Arial Narrow" pitchFamily="34" charset="0"/>
                <a:ea typeface="MingLiU_HKSCS-ExtB" pitchFamily="18" charset="-120"/>
                <a:cs typeface="B Nazanin" pitchFamily="2" charset="-78"/>
              </a:rPr>
              <a:t>Sleep Walking</a:t>
            </a:r>
          </a:p>
          <a:p>
            <a:pPr algn="r" rtl="1"/>
            <a:r>
              <a:rPr lang="fa-IR" sz="1600" i="0" dirty="0" smtClean="0">
                <a:latin typeface="Arial Narrow" pitchFamily="34" charset="0"/>
                <a:ea typeface="MingLiU_HKSCS-ExtB" pitchFamily="18" charset="-120"/>
                <a:cs typeface="B Nazanin" pitchFamily="2" charset="-78"/>
              </a:rPr>
              <a:t>عبارت است از راه رفتن در خواب که معمولا با چشمان باز صورت می گیرد.</a:t>
            </a:r>
          </a:p>
          <a:p>
            <a:pPr algn="r" rtl="1"/>
            <a:r>
              <a:rPr lang="fa-IR" sz="1600" i="0" dirty="0" smtClean="0">
                <a:latin typeface="Arial Narrow" pitchFamily="34" charset="0"/>
                <a:ea typeface="MingLiU_HKSCS-ExtB" pitchFamily="18" charset="-120"/>
                <a:cs typeface="B Nazanin" pitchFamily="2" charset="-78"/>
              </a:rPr>
              <a:t>گاهی فرد کار های پیچیده تری مانند لباس پوشیدن و حتی رانندگی نیز انجام می دهد. </a:t>
            </a:r>
          </a:p>
          <a:p>
            <a:pPr algn="r" rtl="1"/>
            <a:r>
              <a:rPr lang="fa-IR" sz="1600" i="0" dirty="0" smtClean="0">
                <a:latin typeface="Arial Narrow" pitchFamily="34" charset="0"/>
                <a:ea typeface="MingLiU_HKSCS-ExtB" pitchFamily="18" charset="-120"/>
                <a:cs typeface="B Nazanin" pitchFamily="2" charset="-78"/>
              </a:rPr>
              <a:t>معمولا چند دقیقه طول می کشد و ندرتا ممکن است تا یک ساعت بعد ادامه یابد.</a:t>
            </a:r>
          </a:p>
          <a:p>
            <a:pPr algn="r" rtl="1"/>
            <a:r>
              <a:rPr lang="fa-IR" sz="1600" i="0" dirty="0" smtClean="0">
                <a:latin typeface="Arial Narrow" pitchFamily="34" charset="0"/>
                <a:ea typeface="MingLiU_HKSCS-ExtB" pitchFamily="18" charset="-120"/>
                <a:cs typeface="B Nazanin" pitchFamily="2" charset="-78"/>
              </a:rPr>
              <a:t>این اختلال در یک سوم اول شب در مرحله 3و4 خواب </a:t>
            </a:r>
            <a:r>
              <a:rPr lang="en-US" sz="1600" i="0" dirty="0" smtClean="0">
                <a:latin typeface="Arial Narrow" pitchFamily="34" charset="0"/>
                <a:ea typeface="MingLiU_HKSCS-ExtB" pitchFamily="18" charset="-120"/>
                <a:cs typeface="B Nazanin" pitchFamily="2" charset="-78"/>
              </a:rPr>
              <a:t>NREM</a:t>
            </a:r>
            <a:r>
              <a:rPr lang="fa-IR" sz="1600" i="0" dirty="0" smtClean="0">
                <a:latin typeface="Arial Narrow" pitchFamily="34" charset="0"/>
                <a:ea typeface="MingLiU_HKSCS-ExtB" pitchFamily="18" charset="-120"/>
                <a:cs typeface="B Nazanin" pitchFamily="2" charset="-78"/>
              </a:rPr>
              <a:t> روی می دهد بنابراین فرد چیزی به یاد نمی آورد. </a:t>
            </a:r>
          </a:p>
          <a:p>
            <a:pPr algn="r" rtl="1"/>
            <a:r>
              <a:rPr lang="fa-IR" sz="1600" i="0" dirty="0" smtClean="0">
                <a:latin typeface="Arial Narrow" pitchFamily="34" charset="0"/>
                <a:ea typeface="MingLiU_HKSCS-ExtB" pitchFamily="18" charset="-120"/>
                <a:cs typeface="B Nazanin" pitchFamily="2" charset="-78"/>
              </a:rPr>
              <a:t>عموما در سنین 15-12 سالگی دیده می شود.</a:t>
            </a:r>
            <a:endParaRPr lang="en-US" sz="1600" i="0" dirty="0">
              <a:latin typeface="Arial Narrow" pitchFamily="34" charset="0"/>
              <a:ea typeface="MingLiU_HKSCS-ExtB" pitchFamily="18" charset="-120"/>
              <a:cs typeface="B Nazanin" pitchFamily="2" charset="-78"/>
            </a:endParaRP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29</a:t>
            </a:fld>
            <a:endParaRPr lang="en"/>
          </a:p>
        </p:txBody>
      </p:sp>
    </p:spTree>
    <p:extLst>
      <p:ext uri="{BB962C8B-B14F-4D97-AF65-F5344CB8AC3E}">
        <p14:creationId xmlns:p14="http://schemas.microsoft.com/office/powerpoint/2010/main" val="1930352036"/>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Slide Number Placeholder 4"/>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3</a:t>
            </a:fld>
            <a:endParaRPr lang="en"/>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1137" y="1452130"/>
            <a:ext cx="6181725" cy="279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9114515"/>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r" rtl="1"/>
            <a:r>
              <a:rPr lang="fa-IR" sz="1600" i="0" dirty="0" smtClean="0">
                <a:cs typeface="B Nazanin" pitchFamily="2" charset="-78"/>
              </a:rPr>
              <a:t>خواب گردی ساده معمولا نیاز به درمان ندارد. اقدامات مراقبتی مثل قفل کردن در و پنجره و اجتناب از عوامل برانگیزکننده مهم هستند.</a:t>
            </a:r>
          </a:p>
          <a:p>
            <a:pPr algn="r" rtl="1"/>
            <a:r>
              <a:rPr lang="fa-IR" sz="1600" i="0" dirty="0" smtClean="0">
                <a:cs typeface="B Nazanin" pitchFamily="2" charset="-78"/>
              </a:rPr>
              <a:t>در مواردی که دفعات خواب گردی زیاد است یا همراه با رفتار خشونت آمیز و خطرناک است، درمان دارویی نیز ضروری است.</a:t>
            </a:r>
          </a:p>
          <a:p>
            <a:pPr algn="r" rtl="1"/>
            <a:r>
              <a:rPr lang="fa-IR" sz="1600" i="0" dirty="0" smtClean="0">
                <a:cs typeface="B Nazanin" pitchFamily="2" charset="-78"/>
              </a:rPr>
              <a:t>مقدار کم بنزودیازپین ها انتخاب اول است. </a:t>
            </a:r>
            <a:endParaRPr lang="en-US" sz="1600" i="0" dirty="0" smtClean="0">
              <a:cs typeface="B Nazanin" pitchFamily="2" charset="-78"/>
            </a:endParaRPr>
          </a:p>
          <a:p>
            <a:pPr algn="r" rtl="1"/>
            <a:r>
              <a:rPr lang="en-US" sz="1600" i="0" dirty="0" smtClean="0">
                <a:cs typeface="B Nazanin" pitchFamily="2" charset="-78"/>
              </a:rPr>
              <a:t>TCAs</a:t>
            </a:r>
            <a:r>
              <a:rPr lang="fa-IR" sz="1600" i="0" dirty="0" smtClean="0">
                <a:cs typeface="B Nazanin" pitchFamily="2" charset="-78"/>
              </a:rPr>
              <a:t> و ترازودون نیز مفید گزارش شده اند.</a:t>
            </a:r>
            <a:endParaRPr lang="en-US" sz="1600" i="0" dirty="0">
              <a:cs typeface="B Nazanin" pitchFamily="2" charset="-78"/>
            </a:endParaRP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30</a:t>
            </a:fld>
            <a:endParaRPr lang="en"/>
          </a:p>
        </p:txBody>
      </p:sp>
    </p:spTree>
    <p:extLst>
      <p:ext uri="{BB962C8B-B14F-4D97-AF65-F5344CB8AC3E}">
        <p14:creationId xmlns:p14="http://schemas.microsoft.com/office/powerpoint/2010/main" val="3340162279"/>
      </p:ext>
    </p:extLst>
  </p:cSld>
  <p:clrMapOvr>
    <a:masterClrMapping/>
  </p:clrMapOvr>
  <p:transition spd="slow">
    <p:push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r" rtl="1"/>
            <a:r>
              <a:rPr lang="fa-IR" sz="2800" b="1" i="0" dirty="0" smtClean="0">
                <a:cs typeface="B Nazanin" pitchFamily="2" charset="-78"/>
              </a:rPr>
              <a:t>اختلال کابوس شبانه</a:t>
            </a:r>
            <a:r>
              <a:rPr lang="en-US" sz="2800" b="1" i="0" dirty="0" smtClean="0">
                <a:cs typeface="B Nazanin" pitchFamily="2" charset="-78"/>
              </a:rPr>
              <a:t> </a:t>
            </a:r>
            <a:r>
              <a:rPr lang="en-US" sz="2800" b="1" i="0" dirty="0" smtClean="0">
                <a:latin typeface="Arial Narrow" pitchFamily="34" charset="0"/>
                <a:cs typeface="B Nazanin" pitchFamily="2" charset="-78"/>
              </a:rPr>
              <a:t>Nightmare</a:t>
            </a:r>
            <a:r>
              <a:rPr lang="en-US" sz="2800" b="1" i="0" dirty="0" smtClean="0">
                <a:cs typeface="B Nazanin" pitchFamily="2" charset="-78"/>
              </a:rPr>
              <a:t> </a:t>
            </a:r>
            <a:r>
              <a:rPr lang="en-US" sz="2800" b="1" i="0" dirty="0" smtClean="0">
                <a:latin typeface="Arial Narrow" pitchFamily="34" charset="0"/>
                <a:cs typeface="B Nazanin" pitchFamily="2" charset="-78"/>
              </a:rPr>
              <a:t>Disorder</a:t>
            </a:r>
            <a:endParaRPr lang="fa-IR" sz="2800" b="1" i="0" dirty="0" smtClean="0">
              <a:latin typeface="Arial Narrow" pitchFamily="34" charset="0"/>
              <a:cs typeface="B Nazanin" pitchFamily="2" charset="-78"/>
            </a:endParaRPr>
          </a:p>
          <a:p>
            <a:pPr algn="r" rtl="1"/>
            <a:r>
              <a:rPr lang="fa-IR" sz="1600" i="0" dirty="0" smtClean="0">
                <a:latin typeface="Arial Narrow" pitchFamily="34" charset="0"/>
                <a:cs typeface="B Nazanin" pitchFamily="2" charset="-78"/>
              </a:rPr>
              <a:t>در این اختلال فرد ناگهان با رویا و همراه با ترس شدید بیدار می شود.</a:t>
            </a:r>
          </a:p>
          <a:p>
            <a:pPr algn="r" rtl="1"/>
            <a:r>
              <a:rPr lang="fa-IR" sz="1600" i="0" dirty="0" smtClean="0">
                <a:latin typeface="Arial Narrow" pitchFamily="34" charset="0"/>
                <a:cs typeface="B Nazanin" pitchFamily="2" charset="-78"/>
              </a:rPr>
              <a:t>محتوای ترسناک رویا را به خاطر دارد و کاملا بیدار است.</a:t>
            </a:r>
          </a:p>
          <a:p>
            <a:pPr algn="r" rtl="1"/>
            <a:r>
              <a:rPr lang="fa-IR" sz="1600" i="0" dirty="0" smtClean="0">
                <a:latin typeface="Arial Narrow" pitchFamily="34" charset="0"/>
                <a:cs typeface="B Nazanin" pitchFamily="2" charset="-78"/>
              </a:rPr>
              <a:t>اختلال حاصل بیدار شدن از خواب  </a:t>
            </a:r>
            <a:r>
              <a:rPr lang="en-US" sz="1600" i="0" dirty="0" smtClean="0">
                <a:latin typeface="Arial Narrow" pitchFamily="34" charset="0"/>
                <a:cs typeface="B Nazanin" pitchFamily="2" charset="-78"/>
              </a:rPr>
              <a:t>REM</a:t>
            </a:r>
            <a:r>
              <a:rPr lang="fa-IR" sz="1600" i="0" dirty="0" smtClean="0">
                <a:latin typeface="Arial Narrow" pitchFamily="34" charset="0"/>
                <a:cs typeface="B Nazanin" pitchFamily="2" charset="-78"/>
              </a:rPr>
              <a:t> بوده و در سنین 6-5 سالگی شیوع زیادی دارد.</a:t>
            </a:r>
          </a:p>
          <a:p>
            <a:pPr algn="r" rtl="1"/>
            <a:r>
              <a:rPr lang="en-US" sz="1600" i="0" dirty="0" smtClean="0">
                <a:latin typeface="Arial Narrow" pitchFamily="34" charset="0"/>
                <a:cs typeface="B Nazanin" pitchFamily="2" charset="-78"/>
              </a:rPr>
              <a:t>TCAs</a:t>
            </a:r>
            <a:r>
              <a:rPr lang="fa-IR" sz="1600" i="0" dirty="0" smtClean="0">
                <a:latin typeface="Arial Narrow" pitchFamily="34" charset="0"/>
                <a:cs typeface="B Nazanin" pitchFamily="2" charset="-78"/>
              </a:rPr>
              <a:t> و بنزودیازپین ها موثرند.</a:t>
            </a:r>
          </a:p>
          <a:p>
            <a:pPr algn="r" rtl="1"/>
            <a:endParaRPr lang="en-US" sz="2800" b="1" i="0" dirty="0">
              <a:cs typeface="B Nazanin" pitchFamily="2" charset="-78"/>
            </a:endParaRP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31</a:t>
            </a:fld>
            <a:endParaRPr lang="en"/>
          </a:p>
        </p:txBody>
      </p:sp>
    </p:spTree>
    <p:extLst>
      <p:ext uri="{BB962C8B-B14F-4D97-AF65-F5344CB8AC3E}">
        <p14:creationId xmlns:p14="http://schemas.microsoft.com/office/powerpoint/2010/main" val="3357341738"/>
      </p:ext>
    </p:extLst>
  </p:cSld>
  <p:clrMapOvr>
    <a:masterClrMapping/>
  </p:clrMapOvr>
  <p:transition spd="slow">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528350" y="1391055"/>
            <a:ext cx="5497800" cy="3146695"/>
          </a:xfrm>
        </p:spPr>
        <p:txBody>
          <a:bodyPr/>
          <a:lstStyle/>
          <a:p>
            <a:pPr algn="r" rtl="1"/>
            <a:r>
              <a:rPr lang="fa-IR" sz="2800" b="1" i="0" dirty="0" smtClean="0">
                <a:cs typeface="B Nazanin" pitchFamily="2" charset="-78"/>
              </a:rPr>
              <a:t>اختلال وحشت شبانه </a:t>
            </a:r>
            <a:r>
              <a:rPr lang="en-US" sz="2800" b="1" i="0" dirty="0" smtClean="0">
                <a:latin typeface="Arial Narrow" pitchFamily="34" charset="0"/>
                <a:cs typeface="B Nazanin" pitchFamily="2" charset="-78"/>
              </a:rPr>
              <a:t>Sleep Terror Disorder</a:t>
            </a:r>
          </a:p>
          <a:p>
            <a:pPr algn="r" rtl="1"/>
            <a:r>
              <a:rPr lang="fa-IR" sz="1600" i="0" dirty="0" smtClean="0">
                <a:cs typeface="B Nazanin" pitchFamily="2" charset="-78"/>
              </a:rPr>
              <a:t>در این اختلال فرد با فریاد شدید و ناگهانی از خواب برمی خیزد.آثار ترس شدید در چهره بیمار هویدا است.</a:t>
            </a:r>
          </a:p>
          <a:p>
            <a:pPr algn="r" rtl="1"/>
            <a:r>
              <a:rPr lang="fa-IR" sz="1600" i="0" dirty="0" smtClean="0">
                <a:cs typeface="B Nazanin" pitchFamily="2" charset="-78"/>
              </a:rPr>
              <a:t>این اختلال مربوط به مرحله 3و4 خواب </a:t>
            </a:r>
            <a:r>
              <a:rPr lang="en-US" sz="1600" i="0" dirty="0" smtClean="0">
                <a:cs typeface="B Nazanin" pitchFamily="2" charset="-78"/>
              </a:rPr>
              <a:t>NREM</a:t>
            </a:r>
            <a:r>
              <a:rPr lang="fa-IR" sz="1600" i="0" dirty="0" smtClean="0">
                <a:cs typeface="B Nazanin" pitchFamily="2" charset="-78"/>
              </a:rPr>
              <a:t> بوده و معمولا 3-1 ساعت پس از به خواب رفتن دیده می شود.</a:t>
            </a:r>
          </a:p>
          <a:p>
            <a:pPr algn="r" rtl="1"/>
            <a:r>
              <a:rPr lang="fa-IR" sz="1600" i="0" dirty="0" smtClean="0">
                <a:cs typeface="B Nazanin" pitchFamily="2" charset="-78"/>
              </a:rPr>
              <a:t>برخلاف اختلال کابوس شبانه معمولا فرد چیزی به خاطر نمی آورد.</a:t>
            </a:r>
          </a:p>
          <a:p>
            <a:pPr algn="r" rtl="1"/>
            <a:r>
              <a:rPr lang="fa-IR" sz="1600" i="0" dirty="0" smtClean="0">
                <a:cs typeface="B Nazanin" pitchFamily="2" charset="-78"/>
              </a:rPr>
              <a:t>بیشتر در پسر ها دیده می شود.</a:t>
            </a:r>
          </a:p>
          <a:p>
            <a:pPr algn="r" rtl="1"/>
            <a:r>
              <a:rPr lang="fa-IR" sz="1600" i="0" dirty="0" smtClean="0">
                <a:cs typeface="B Nazanin" pitchFamily="2" charset="-78"/>
              </a:rPr>
              <a:t>ممکن است نخستین علامت صرع لوب تمپورال باشد.</a:t>
            </a:r>
          </a:p>
          <a:p>
            <a:pPr algn="r" rtl="1"/>
            <a:r>
              <a:rPr lang="fa-IR" sz="1600" i="0" dirty="0" smtClean="0">
                <a:cs typeface="B Nazanin" pitchFamily="2" charset="-78"/>
              </a:rPr>
              <a:t>مقدار کم دیازپام کمک کننده است.</a:t>
            </a:r>
            <a:endParaRPr lang="en-US" sz="1600" i="0" dirty="0">
              <a:cs typeface="B Nazanin" pitchFamily="2" charset="-78"/>
            </a:endParaRP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32</a:t>
            </a:fld>
            <a:endParaRPr lang="en"/>
          </a:p>
        </p:txBody>
      </p:sp>
    </p:spTree>
    <p:extLst>
      <p:ext uri="{BB962C8B-B14F-4D97-AF65-F5344CB8AC3E}">
        <p14:creationId xmlns:p14="http://schemas.microsoft.com/office/powerpoint/2010/main" val="4079323401"/>
      </p:ext>
    </p:extLst>
  </p:cSld>
  <p:clrMapOvr>
    <a:masterClrMapping/>
  </p:clrMapOvr>
  <p:transition spd="slow">
    <p:push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r" rtl="1"/>
            <a:r>
              <a:rPr lang="fa-IR" sz="2800" b="1" i="0" dirty="0" smtClean="0">
                <a:cs typeface="B Nazanin" pitchFamily="2" charset="-78"/>
              </a:rPr>
              <a:t>دندان قروچه </a:t>
            </a:r>
            <a:r>
              <a:rPr lang="en-US" sz="2800" b="1" i="0" dirty="0" smtClean="0">
                <a:latin typeface="Arial Narrow" pitchFamily="34" charset="0"/>
                <a:cs typeface="B Nazanin" pitchFamily="2" charset="-78"/>
              </a:rPr>
              <a:t>Bruxism</a:t>
            </a:r>
            <a:r>
              <a:rPr lang="fa-IR" sz="2800" b="1" i="0" dirty="0" smtClean="0">
                <a:latin typeface="Arial Narrow" pitchFamily="34" charset="0"/>
                <a:cs typeface="B Nazanin" pitchFamily="2" charset="-78"/>
              </a:rPr>
              <a:t> </a:t>
            </a:r>
          </a:p>
          <a:p>
            <a:pPr algn="r" rtl="1"/>
            <a:r>
              <a:rPr lang="fa-IR" sz="1600" i="0" dirty="0" smtClean="0">
                <a:cs typeface="B Nazanin" pitchFamily="2" charset="-78"/>
              </a:rPr>
              <a:t>در تمام طول شب روی میدهد، گرچه بیشتر در مرحله 1و2 خواب </a:t>
            </a:r>
            <a:r>
              <a:rPr lang="en-US" sz="1600" i="0" dirty="0" smtClean="0">
                <a:cs typeface="B Nazanin" pitchFamily="2" charset="-78"/>
              </a:rPr>
              <a:t>NREM </a:t>
            </a:r>
            <a:r>
              <a:rPr lang="fa-IR" sz="1600" i="0" dirty="0" smtClean="0">
                <a:cs typeface="B Nazanin" pitchFamily="2" charset="-78"/>
              </a:rPr>
              <a:t>روی می دهد.</a:t>
            </a:r>
          </a:p>
          <a:p>
            <a:pPr algn="r" rtl="1"/>
            <a:r>
              <a:rPr lang="fa-IR" sz="1600" i="0" dirty="0" smtClean="0">
                <a:cs typeface="B Nazanin" pitchFamily="2" charset="-78"/>
              </a:rPr>
              <a:t>گاهی مصرف دارو های </a:t>
            </a:r>
            <a:r>
              <a:rPr lang="en-US" sz="1600" i="0" dirty="0" smtClean="0">
                <a:cs typeface="B Nazanin" pitchFamily="2" charset="-78"/>
              </a:rPr>
              <a:t>SSRIs</a:t>
            </a:r>
            <a:r>
              <a:rPr lang="fa-IR" sz="1600" i="0" dirty="0" smtClean="0">
                <a:cs typeface="B Nazanin" pitchFamily="2" charset="-78"/>
              </a:rPr>
              <a:t> مانند فلوکستین موجب این عارضه می شود.</a:t>
            </a:r>
            <a:endParaRPr lang="en-US" sz="1600" i="0" dirty="0">
              <a:cs typeface="B Nazanin" pitchFamily="2" charset="-78"/>
            </a:endParaRP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33</a:t>
            </a:fld>
            <a:endParaRPr lang="en"/>
          </a:p>
        </p:txBody>
      </p:sp>
    </p:spTree>
    <p:extLst>
      <p:ext uri="{BB962C8B-B14F-4D97-AF65-F5344CB8AC3E}">
        <p14:creationId xmlns:p14="http://schemas.microsoft.com/office/powerpoint/2010/main" val="667140809"/>
      </p:ext>
    </p:extLst>
  </p:cSld>
  <p:clrMapOvr>
    <a:masterClrMapping/>
  </p:clrMapOvr>
  <p:transition spd="slow">
    <p:push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Lucida Fax" pitchFamily="18" charset="0"/>
                <a:cs typeface="MV Boli" pitchFamily="2" charset="0"/>
              </a:rPr>
              <a:t>The End</a:t>
            </a:r>
            <a:endParaRPr lang="en-US" dirty="0">
              <a:latin typeface="Lucida Fax" pitchFamily="18" charset="0"/>
              <a:cs typeface="MV Boli" pitchFamily="2"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53704043"/>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48"/>
        <p:cNvGrpSpPr/>
        <p:nvPr/>
      </p:nvGrpSpPr>
      <p:grpSpPr>
        <a:xfrm>
          <a:off x="0" y="0"/>
          <a:ext cx="0" cy="0"/>
          <a:chOff x="0" y="0"/>
          <a:chExt cx="0" cy="0"/>
        </a:xfrm>
      </p:grpSpPr>
      <p:sp>
        <p:nvSpPr>
          <p:cNvPr id="5" name="Shape 807"/>
          <p:cNvSpPr txBox="1">
            <a:spLocks noGrp="1"/>
          </p:cNvSpPr>
          <p:nvPr>
            <p:ph type="ctrTitle"/>
          </p:nvPr>
        </p:nvSpPr>
        <p:spPr>
          <a:xfrm>
            <a:off x="39433" y="1058621"/>
            <a:ext cx="4252500" cy="1159800"/>
          </a:xfrm>
          <a:prstGeom prst="rect">
            <a:avLst/>
          </a:prstGeom>
        </p:spPr>
        <p:txBody>
          <a:bodyPr spcFirstLastPara="1" wrap="square" lIns="91425" tIns="91425" rIns="91425" bIns="91425" anchor="t" anchorCtr="0">
            <a:noAutofit/>
          </a:bodyPr>
          <a:lstStyle/>
          <a:p>
            <a:pPr marL="0" marR="0" lvl="0" indent="0" algn="ctr" rtl="1">
              <a:lnSpc>
                <a:spcPct val="100000"/>
              </a:lnSpc>
              <a:spcBef>
                <a:spcPts val="0"/>
              </a:spcBef>
              <a:spcAft>
                <a:spcPts val="0"/>
              </a:spcAft>
              <a:buClr>
                <a:schemeClr val="lt1"/>
              </a:buClr>
              <a:buSzPts val="4800"/>
              <a:buFont typeface="Titillium Web ExtraLight"/>
              <a:buNone/>
            </a:pPr>
            <a:r>
              <a:rPr lang="fa-IR" sz="4400" dirty="0" smtClean="0">
                <a:latin typeface="IRANSans Medium" charset="0"/>
                <a:ea typeface="IRANSans Medium" charset="0"/>
                <a:cs typeface="B Nazanin" pitchFamily="2" charset="-78"/>
              </a:rPr>
              <a:t>ویژگی های مراحل خواب</a:t>
            </a:r>
            <a:endParaRPr sz="4400" dirty="0">
              <a:latin typeface="IRANSans Medium" charset="0"/>
              <a:ea typeface="IRANSans Medium" charset="0"/>
              <a:cs typeface="B Nazanin" pitchFamily="2" charset="-78"/>
            </a:endParaRPr>
          </a:p>
        </p:txBody>
      </p:sp>
      <p:sp>
        <p:nvSpPr>
          <p:cNvPr id="7" name="Shape 808"/>
          <p:cNvSpPr txBox="1">
            <a:spLocks noGrp="1"/>
          </p:cNvSpPr>
          <p:nvPr>
            <p:ph type="subTitle" idx="1"/>
          </p:nvPr>
        </p:nvSpPr>
        <p:spPr>
          <a:xfrm>
            <a:off x="216567" y="2218421"/>
            <a:ext cx="3898233" cy="1535432"/>
          </a:xfrm>
          <a:prstGeom prst="rect">
            <a:avLst/>
          </a:prstGeom>
        </p:spPr>
        <p:txBody>
          <a:bodyPr spcFirstLastPara="1" wrap="square" lIns="91425" tIns="91425" rIns="91425" bIns="91425" anchor="t" anchorCtr="0">
            <a:noAutofit/>
          </a:bodyPr>
          <a:lstStyle/>
          <a:p>
            <a:pPr marL="0" marR="0" lvl="0" indent="0" algn="ctr" rtl="1">
              <a:lnSpc>
                <a:spcPct val="100000"/>
              </a:lnSpc>
              <a:spcBef>
                <a:spcPts val="0"/>
              </a:spcBef>
              <a:spcAft>
                <a:spcPts val="0"/>
              </a:spcAft>
              <a:buClr>
                <a:srgbClr val="6E86B6"/>
              </a:buClr>
              <a:buSzPts val="1800"/>
              <a:buFont typeface="Titillium Web"/>
              <a:buNone/>
            </a:pPr>
            <a:endParaRPr dirty="0">
              <a:latin typeface="IRANSans Medium" charset="0"/>
              <a:ea typeface="IRANSans Medium" charset="0"/>
              <a:cs typeface="IRANSans Medium" charset="0"/>
            </a:endParaRPr>
          </a:p>
        </p:txBody>
      </p:sp>
    </p:spTree>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54"/>
        <p:cNvGrpSpPr/>
        <p:nvPr/>
      </p:nvGrpSpPr>
      <p:grpSpPr>
        <a:xfrm>
          <a:off x="0" y="0"/>
          <a:ext cx="0" cy="0"/>
          <a:chOff x="0" y="0"/>
          <a:chExt cx="0" cy="0"/>
        </a:xfrm>
      </p:grpSpPr>
      <p:sp>
        <p:nvSpPr>
          <p:cNvPr id="656" name="Shape 656"/>
          <p:cNvSpPr txBox="1">
            <a:spLocks noGrp="1"/>
          </p:cNvSpPr>
          <p:nvPr>
            <p:ph type="sldNum" idx="12"/>
          </p:nvPr>
        </p:nvSpPr>
        <p:spPr>
          <a:xfrm>
            <a:off x="8543324" y="4749851"/>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5</a:t>
            </a:fld>
            <a:endParaRPr/>
          </a:p>
        </p:txBody>
      </p:sp>
      <p:sp>
        <p:nvSpPr>
          <p:cNvPr id="5" name="Shape 801"/>
          <p:cNvSpPr txBox="1">
            <a:spLocks noGrp="1"/>
          </p:cNvSpPr>
          <p:nvPr>
            <p:ph type="body" idx="1"/>
          </p:nvPr>
        </p:nvSpPr>
        <p:spPr>
          <a:xfrm>
            <a:off x="2441865" y="1350818"/>
            <a:ext cx="6509632" cy="3503875"/>
          </a:xfrm>
          <a:prstGeom prst="rect">
            <a:avLst/>
          </a:prstGeom>
        </p:spPr>
        <p:txBody>
          <a:bodyPr spcFirstLastPara="1" wrap="square" lIns="91425" tIns="91425" rIns="91425" bIns="91425" anchor="t" anchorCtr="0">
            <a:noAutofit/>
          </a:bodyPr>
          <a:lstStyle/>
          <a:p>
            <a:pPr marL="0" lvl="0" indent="0" algn="r" rtl="1">
              <a:lnSpc>
                <a:spcPct val="150000"/>
              </a:lnSpc>
              <a:buNone/>
            </a:pPr>
            <a:r>
              <a:rPr lang="fa-IR" sz="2800" i="0" dirty="0" smtClean="0">
                <a:latin typeface="IRANSans Medium" charset="0"/>
                <a:ea typeface="IRANSans Medium" charset="0"/>
                <a:cs typeface="B Nazanin" pitchFamily="2" charset="-78"/>
              </a:rPr>
              <a:t>مراحل خواب </a:t>
            </a:r>
            <a:r>
              <a:rPr lang="en-US" sz="2800" i="0" dirty="0" smtClean="0">
                <a:latin typeface="IRANSans Medium" charset="0"/>
                <a:ea typeface="IRANSans Medium" charset="0"/>
                <a:cs typeface="B Nazanin" pitchFamily="2" charset="-78"/>
              </a:rPr>
              <a:t>NREM</a:t>
            </a:r>
            <a:r>
              <a:rPr lang="fa-IR" sz="2800" i="0" dirty="0" smtClean="0">
                <a:latin typeface="IRANSans Medium" charset="0"/>
                <a:ea typeface="IRANSans Medium" charset="0"/>
                <a:cs typeface="B Nazanin" pitchFamily="2" charset="-78"/>
              </a:rPr>
              <a:t>: </a:t>
            </a:r>
          </a:p>
          <a:p>
            <a:pPr marL="0" lvl="0" indent="0" algn="r" rtl="1">
              <a:lnSpc>
                <a:spcPct val="150000"/>
              </a:lnSpc>
              <a:buNone/>
            </a:pPr>
            <a:r>
              <a:rPr lang="fa-IR" sz="2800" i="0" dirty="0" smtClean="0">
                <a:latin typeface="IRANSans Medium" charset="0"/>
                <a:ea typeface="IRANSans Medium" charset="0"/>
                <a:cs typeface="B Nazanin" pitchFamily="2" charset="-78"/>
              </a:rPr>
              <a:t>مرحله 1: </a:t>
            </a:r>
            <a:r>
              <a:rPr lang="fa-IR" sz="1600" i="0" dirty="0" smtClean="0">
                <a:latin typeface="IRANSans Medium" charset="0"/>
                <a:ea typeface="IRANSans Medium" charset="0"/>
                <a:cs typeface="B Nazanin" pitchFamily="2" charset="-78"/>
              </a:rPr>
              <a:t>ولتاژ پایین-فرکانس</a:t>
            </a:r>
            <a:r>
              <a:rPr lang="en-US" sz="1600" i="0" dirty="0" smtClean="0">
                <a:latin typeface="IRANSans Medium" charset="0"/>
                <a:ea typeface="IRANSans Medium" charset="0"/>
                <a:cs typeface="B Nazanin" pitchFamily="2" charset="-78"/>
              </a:rPr>
              <a:t>Mixed</a:t>
            </a:r>
            <a:r>
              <a:rPr lang="fa-IR" sz="1600" i="0" dirty="0" smtClean="0">
                <a:latin typeface="IRANSans Medium" charset="0"/>
                <a:ea typeface="IRANSans Medium" charset="0"/>
                <a:cs typeface="B Nazanin" pitchFamily="2" charset="-78"/>
              </a:rPr>
              <a:t> بدون حرکات سریع چشم </a:t>
            </a:r>
            <a:r>
              <a:rPr lang="en-US" sz="1600" i="0" dirty="0" smtClean="0">
                <a:latin typeface="IRANSans Medium" charset="0"/>
                <a:ea typeface="IRANSans Medium" charset="0"/>
                <a:cs typeface="B Nazanin" pitchFamily="2" charset="-78"/>
              </a:rPr>
              <a:t>(NREM)</a:t>
            </a:r>
            <a:r>
              <a:rPr lang="fa-IR" sz="1600" i="0" dirty="0" smtClean="0">
                <a:latin typeface="IRANSans Medium" charset="0"/>
                <a:ea typeface="IRANSans Medium" charset="0"/>
                <a:cs typeface="B Nazanin" pitchFamily="2" charset="-78"/>
              </a:rPr>
              <a:t>- امواج تتا جایگزین امواج الفا می شوند-حرکات آهسته چشم </a:t>
            </a:r>
          </a:p>
          <a:p>
            <a:pPr marL="0" lvl="0" indent="0" algn="r" rtl="1">
              <a:lnSpc>
                <a:spcPct val="150000"/>
              </a:lnSpc>
              <a:buNone/>
            </a:pPr>
            <a:r>
              <a:rPr lang="fa-IR" sz="2800" i="0" dirty="0" smtClean="0">
                <a:latin typeface="IRANSans Medium" charset="0"/>
                <a:ea typeface="IRANSans Medium" charset="0"/>
                <a:cs typeface="B Nazanin" pitchFamily="2" charset="-78"/>
              </a:rPr>
              <a:t>مرحله 2: </a:t>
            </a:r>
            <a:r>
              <a:rPr lang="fa-IR" sz="1600" i="0" dirty="0" smtClean="0">
                <a:latin typeface="IRANSans Medium" charset="0"/>
                <a:ea typeface="IRANSans Medium" charset="0"/>
                <a:cs typeface="B Nazanin" pitchFamily="2" charset="-78"/>
              </a:rPr>
              <a:t>دوک خواب و کمپلکس </a:t>
            </a:r>
            <a:r>
              <a:rPr lang="en-US" sz="1600" i="0" dirty="0" smtClean="0">
                <a:latin typeface="IRANSans Medium" charset="0"/>
                <a:ea typeface="IRANSans Medium" charset="0"/>
                <a:cs typeface="B Nazanin" pitchFamily="2" charset="-78"/>
              </a:rPr>
              <a:t>K</a:t>
            </a:r>
            <a:endParaRPr lang="fa-IR" sz="2800" i="0" dirty="0" smtClean="0">
              <a:latin typeface="IRANSans Medium" charset="0"/>
              <a:ea typeface="IRANSans Medium" charset="0"/>
              <a:cs typeface="B Nazanin" pitchFamily="2" charset="-78"/>
            </a:endParaRPr>
          </a:p>
          <a:p>
            <a:pPr marL="0" lvl="0" indent="0" algn="r" rtl="1">
              <a:lnSpc>
                <a:spcPct val="150000"/>
              </a:lnSpc>
              <a:buNone/>
            </a:pPr>
            <a:endParaRPr sz="2400" i="0" dirty="0">
              <a:latin typeface="IRANSans Medium" charset="0"/>
              <a:ea typeface="IRANSans Medium" charset="0"/>
              <a:cs typeface="B Nazanin" pitchFamily="2" charset="-78"/>
            </a:endParaRPr>
          </a:p>
        </p:txBody>
      </p:sp>
    </p:spTree>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r" rtl="1"/>
            <a:r>
              <a:rPr lang="fa-IR" sz="2800" i="0" dirty="0" smtClean="0">
                <a:cs typeface="B Nazanin" pitchFamily="2" charset="-78"/>
              </a:rPr>
              <a:t>مرحله 3: </a:t>
            </a:r>
            <a:r>
              <a:rPr lang="fa-IR" sz="1600" i="0" dirty="0" smtClean="0">
                <a:cs typeface="B Nazanin" pitchFamily="2" charset="-78"/>
              </a:rPr>
              <a:t>مقدار متوسط فعالیت امواج آهسته یا دلتا</a:t>
            </a:r>
          </a:p>
          <a:p>
            <a:pPr algn="r" rtl="1"/>
            <a:endParaRPr lang="fa-IR" sz="1600" i="0" dirty="0">
              <a:cs typeface="B Nazanin" pitchFamily="2" charset="-78"/>
            </a:endParaRPr>
          </a:p>
          <a:p>
            <a:pPr algn="r" rtl="1"/>
            <a:endParaRPr lang="fa-IR" sz="1600" i="0" dirty="0" smtClean="0">
              <a:cs typeface="B Nazanin" pitchFamily="2" charset="-78"/>
            </a:endParaRPr>
          </a:p>
          <a:p>
            <a:pPr algn="r" rtl="1"/>
            <a:endParaRPr lang="fa-IR" sz="1600" i="0" dirty="0">
              <a:cs typeface="B Nazanin" pitchFamily="2" charset="-78"/>
            </a:endParaRPr>
          </a:p>
          <a:p>
            <a:pPr algn="r" rtl="1"/>
            <a:r>
              <a:rPr lang="fa-IR" sz="2800" i="0" dirty="0" smtClean="0">
                <a:cs typeface="B Nazanin" pitchFamily="2" charset="-78"/>
              </a:rPr>
              <a:t>مرحله 4: </a:t>
            </a:r>
            <a:r>
              <a:rPr lang="fa-IR" sz="1600" i="0" dirty="0" smtClean="0">
                <a:cs typeface="B Nazanin" pitchFamily="2" charset="-78"/>
              </a:rPr>
              <a:t>مقدار زیاد فعالیت امواج آهسته یا دلتا </a:t>
            </a:r>
          </a:p>
          <a:p>
            <a:pPr algn="r" rtl="1"/>
            <a:endParaRPr lang="fa-IR" sz="1600" i="0" dirty="0">
              <a:cs typeface="B Nazanin" pitchFamily="2" charset="-78"/>
            </a:endParaRPr>
          </a:p>
          <a:p>
            <a:pPr algn="r" rtl="1"/>
            <a:endParaRPr lang="fa-IR" sz="1600" i="0" dirty="0" smtClean="0">
              <a:cs typeface="B Nazanin" pitchFamily="2" charset="-78"/>
            </a:endParaRPr>
          </a:p>
          <a:p>
            <a:pPr algn="r" rtl="1"/>
            <a:endParaRPr lang="en-US" sz="2800" i="0" dirty="0">
              <a:cs typeface="B Nazanin" pitchFamily="2" charset="-78"/>
            </a:endParaRP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6</a:t>
            </a:fld>
            <a:endParaRPr lang="en"/>
          </a:p>
        </p:txBody>
      </p:sp>
    </p:spTree>
    <p:extLst>
      <p:ext uri="{BB962C8B-B14F-4D97-AF65-F5344CB8AC3E}">
        <p14:creationId xmlns:p14="http://schemas.microsoft.com/office/powerpoint/2010/main" val="1975768246"/>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r" rtl="1"/>
            <a:r>
              <a:rPr lang="fa-IR" i="0" dirty="0" smtClean="0">
                <a:cs typeface="B Nazanin" pitchFamily="2" charset="-78"/>
              </a:rPr>
              <a:t>مرحله خواب </a:t>
            </a:r>
            <a:r>
              <a:rPr lang="en-US" i="0" dirty="0" smtClean="0">
                <a:cs typeface="B Nazanin" pitchFamily="2" charset="-78"/>
              </a:rPr>
              <a:t>REM</a:t>
            </a:r>
            <a:r>
              <a:rPr lang="fa-IR" i="0" dirty="0" smtClean="0">
                <a:cs typeface="B Nazanin" pitchFamily="2" charset="-78"/>
              </a:rPr>
              <a:t>: </a:t>
            </a:r>
          </a:p>
          <a:p>
            <a:pPr algn="r" rtl="1"/>
            <a:r>
              <a:rPr lang="fa-IR" sz="1800" i="0" dirty="0" smtClean="0">
                <a:cs typeface="B Nazanin" pitchFamily="2" charset="-78"/>
              </a:rPr>
              <a:t>ولتاژ نسبتا پایین، فرکانس ترکیبی همراه با حرکات سریع چشم </a:t>
            </a:r>
            <a:r>
              <a:rPr lang="en-US" sz="1800" i="0" dirty="0" smtClean="0">
                <a:cs typeface="B Nazanin" pitchFamily="2" charset="-78"/>
              </a:rPr>
              <a:t>(REM)</a:t>
            </a:r>
            <a:r>
              <a:rPr lang="fa-IR" sz="1800" i="0" dirty="0" smtClean="0">
                <a:cs typeface="B Nazanin" pitchFamily="2" charset="-78"/>
              </a:rPr>
              <a:t> و الکترومیوگرام با آمپلیتود پایین </a:t>
            </a:r>
            <a:endParaRPr lang="en-US" sz="1800" i="0" dirty="0">
              <a:cs typeface="B Nazanin" pitchFamily="2" charset="-78"/>
            </a:endParaRP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7</a:t>
            </a:fld>
            <a:endParaRPr lang="en"/>
          </a:p>
        </p:txBody>
      </p:sp>
    </p:spTree>
    <p:extLst>
      <p:ext uri="{BB962C8B-B14F-4D97-AF65-F5344CB8AC3E}">
        <p14:creationId xmlns:p14="http://schemas.microsoft.com/office/powerpoint/2010/main" val="1229090597"/>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r" rtl="1"/>
            <a:r>
              <a:rPr lang="fa-IR" sz="1600" i="0" dirty="0" smtClean="0">
                <a:cs typeface="B Nazanin" pitchFamily="2" charset="-78"/>
              </a:rPr>
              <a:t>به طور طبیعی حدود 15 تا 20 دقیقه طول می کشد تا فرد به خواب برود. خواب با فاز </a:t>
            </a:r>
            <a:r>
              <a:rPr lang="en-US" sz="1600" i="0" dirty="0" smtClean="0">
                <a:cs typeface="B Nazanin" pitchFamily="2" charset="-78"/>
              </a:rPr>
              <a:t>NREM </a:t>
            </a:r>
            <a:r>
              <a:rPr lang="fa-IR" sz="1600" i="0" dirty="0" smtClean="0">
                <a:cs typeface="B Nazanin" pitchFamily="2" charset="-78"/>
              </a:rPr>
              <a:t> شروع می شود. حدود 90 دقیقه پس از آن فاز </a:t>
            </a:r>
            <a:r>
              <a:rPr lang="en-US" sz="1600" i="0" dirty="0" smtClean="0">
                <a:cs typeface="B Nazanin" pitchFamily="2" charset="-78"/>
              </a:rPr>
              <a:t>REM</a:t>
            </a:r>
            <a:r>
              <a:rPr lang="fa-IR" sz="1600" i="0" dirty="0" smtClean="0">
                <a:cs typeface="B Nazanin" pitchFamily="2" charset="-78"/>
              </a:rPr>
              <a:t> شروع می شود و این فاز ها به صورت دوره ای تکرار  می شوند. با نزدیک شدن به صبح، فاز </a:t>
            </a:r>
            <a:r>
              <a:rPr lang="en-US" sz="1600" i="0" dirty="0" smtClean="0">
                <a:cs typeface="B Nazanin" pitchFamily="2" charset="-78"/>
              </a:rPr>
              <a:t>REM</a:t>
            </a:r>
            <a:r>
              <a:rPr lang="fa-IR" sz="1600" i="0" dirty="0" smtClean="0">
                <a:cs typeface="B Nazanin" pitchFamily="2" charset="-78"/>
              </a:rPr>
              <a:t> طولانی تر می شود.</a:t>
            </a:r>
            <a:endParaRPr lang="en-US" sz="1600" i="0" dirty="0">
              <a:cs typeface="B Nazanin" pitchFamily="2" charset="-78"/>
            </a:endParaRPr>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8</a:t>
            </a:fld>
            <a:endParaRPr lang="en"/>
          </a:p>
        </p:txBody>
      </p:sp>
    </p:spTree>
    <p:extLst>
      <p:ext uri="{BB962C8B-B14F-4D97-AF65-F5344CB8AC3E}">
        <p14:creationId xmlns:p14="http://schemas.microsoft.com/office/powerpoint/2010/main" val="4142640636"/>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dirty="0"/>
          </a:p>
        </p:txBody>
      </p:sp>
      <p:sp>
        <p:nvSpPr>
          <p:cNvPr id="3" name="Slide Number Placeholder 2"/>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9</a:t>
            </a:fld>
            <a:endParaRPr lang="en"/>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8900" y="1471180"/>
            <a:ext cx="6057900" cy="277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5443607"/>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Wart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405</TotalTime>
  <Words>1702</Words>
  <Application>Microsoft Office PowerPoint</Application>
  <PresentationFormat>On-screen Show (16:9)</PresentationFormat>
  <Paragraphs>153</Paragraphs>
  <Slides>34</Slides>
  <Notes>4</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34</vt:i4>
      </vt:variant>
    </vt:vector>
  </HeadingPairs>
  <TitlesOfParts>
    <vt:vector size="49" baseType="lpstr">
      <vt:lpstr>MingLiU_HKSCS-ExtB</vt:lpstr>
      <vt:lpstr>Arial</vt:lpstr>
      <vt:lpstr>Arial Narrow</vt:lpstr>
      <vt:lpstr>B Jadid</vt:lpstr>
      <vt:lpstr>B Nazanin</vt:lpstr>
      <vt:lpstr>B Traffic</vt:lpstr>
      <vt:lpstr>IRANSans Medium</vt:lpstr>
      <vt:lpstr>Lucida Fax</vt:lpstr>
      <vt:lpstr>Montserrat</vt:lpstr>
      <vt:lpstr>Montserrat ExtraBold</vt:lpstr>
      <vt:lpstr>Montserrat Light</vt:lpstr>
      <vt:lpstr>MV Boli</vt:lpstr>
      <vt:lpstr>Titillium Web</vt:lpstr>
      <vt:lpstr>Titillium Web ExtraLight</vt:lpstr>
      <vt:lpstr>Wart template</vt:lpstr>
      <vt:lpstr>   اختلالات خواب-بیداری تهیه کننده: علی حیدری                          تحت نظارت دکتر ادیبی   Stager-931111719                                                                         با تشکر از جناب دکتر ولی زاده مرداد 97 </vt:lpstr>
      <vt:lpstr>مقدمه</vt:lpstr>
      <vt:lpstr>PowerPoint Presentation</vt:lpstr>
      <vt:lpstr>ویژگی های مراحل خواب</vt:lpstr>
      <vt:lpstr>PowerPoint Presentation</vt:lpstr>
      <vt:lpstr>PowerPoint Presentation</vt:lpstr>
      <vt:lpstr>PowerPoint Presentation</vt:lpstr>
      <vt:lpstr>PowerPoint Presentation</vt:lpstr>
      <vt:lpstr>PowerPoint Presentation</vt:lpstr>
      <vt:lpstr>PowerPoint Presentation</vt:lpstr>
      <vt:lpstr>اختلالات خواب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پاراسومنیاها</vt:lpstr>
      <vt:lpstr>PowerPoint Presentation</vt:lpstr>
      <vt:lpstr>PowerPoint Presentation</vt:lpstr>
      <vt:lpstr>PowerPoint Presentation</vt:lpstr>
      <vt:lpstr>PowerPoint Presentation</vt:lpstr>
      <vt:lpstr>PowerPoint Presentation</vt:lpstr>
      <vt:lpstr>PowerPoint Presentation</vt:lpstr>
      <vt:lpstr>The End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اینجا محل عنوان شما است</dc:title>
  <dc:creator>hani</dc:creator>
  <cp:lastModifiedBy>amir771155</cp:lastModifiedBy>
  <cp:revision>74</cp:revision>
  <dcterms:modified xsi:type="dcterms:W3CDTF">2018-08-10T03:49:19Z</dcterms:modified>
</cp:coreProperties>
</file>